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900"/>
    <a:srgbClr val="9C9C9C"/>
    <a:srgbClr val="CF0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792163" cy="6858000"/>
            <a:chOff x="0" y="0"/>
            <a:chExt cx="499" cy="432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27" cy="4320"/>
            </a:xfrm>
            <a:prstGeom prst="rect">
              <a:avLst/>
            </a:prstGeom>
            <a:solidFill>
              <a:srgbClr val="CF0A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72" y="0"/>
              <a:ext cx="91" cy="4320"/>
            </a:xfrm>
            <a:prstGeom prst="rect">
              <a:avLst/>
            </a:prstGeom>
            <a:solidFill>
              <a:srgbClr val="EDA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408" y="0"/>
              <a:ext cx="91" cy="432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</p:grpSp>
      <p:pic>
        <p:nvPicPr>
          <p:cNvPr id="8" name="Picture 12" descr="Diocesa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7"/>
          <a:stretch>
            <a:fillRect/>
          </a:stretch>
        </p:blipFill>
        <p:spPr bwMode="auto">
          <a:xfrm>
            <a:off x="5364163" y="5286375"/>
            <a:ext cx="33845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47813" y="765175"/>
            <a:ext cx="7196137" cy="2478088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MAIN TITLE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284538"/>
            <a:ext cx="7192962" cy="13684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val="9C9C9C"/>
                </a:solidFill>
              </a:defRPr>
            </a:lvl1pPr>
          </a:lstStyle>
          <a:p>
            <a:pPr lvl="0"/>
            <a:r>
              <a:rPr lang="en-US" noProof="0"/>
              <a:t>(Subtitle or text here)</a:t>
            </a:r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882174" y="0"/>
            <a:ext cx="3600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3" y="5445224"/>
            <a:ext cx="3672408" cy="11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6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74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74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1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7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9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0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1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5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24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7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274638"/>
            <a:ext cx="69951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  <a:endParaRPr lang="en-GB" altLang="en-US" dirty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1680" y="1600200"/>
            <a:ext cx="699512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0" y="0"/>
            <a:ext cx="792163" cy="6858000"/>
            <a:chOff x="0" y="0"/>
            <a:chExt cx="499" cy="4320"/>
          </a:xfrm>
        </p:grpSpPr>
        <p:sp>
          <p:nvSpPr>
            <p:cNvPr id="103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27" cy="4320"/>
            </a:xfrm>
            <a:prstGeom prst="rect">
              <a:avLst/>
            </a:prstGeom>
            <a:solidFill>
              <a:srgbClr val="CF0A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1" name="Rectangle 11"/>
            <p:cNvSpPr>
              <a:spLocks noChangeArrowheads="1"/>
            </p:cNvSpPr>
            <p:nvPr/>
          </p:nvSpPr>
          <p:spPr bwMode="auto">
            <a:xfrm>
              <a:off x="272" y="0"/>
              <a:ext cx="91" cy="4320"/>
            </a:xfrm>
            <a:prstGeom prst="rect">
              <a:avLst/>
            </a:prstGeom>
            <a:solidFill>
              <a:srgbClr val="EDA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  <p:sp>
          <p:nvSpPr>
            <p:cNvPr id="1032" name="Rectangle 12"/>
            <p:cNvSpPr>
              <a:spLocks noChangeArrowheads="1"/>
            </p:cNvSpPr>
            <p:nvPr/>
          </p:nvSpPr>
          <p:spPr bwMode="auto">
            <a:xfrm>
              <a:off x="408" y="0"/>
              <a:ext cx="91" cy="432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</p:grpSp>
      <p:pic>
        <p:nvPicPr>
          <p:cNvPr id="1029" name="Picture 13" descr="Diocesan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7"/>
          <a:stretch>
            <a:fillRect/>
          </a:stretch>
        </p:blipFill>
        <p:spPr bwMode="auto">
          <a:xfrm>
            <a:off x="7164388" y="6115050"/>
            <a:ext cx="15128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82174" y="0"/>
            <a:ext cx="3600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3950"/>
            <a:ext cx="1482253" cy="453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beliskgirljohanny.deviantart.com/art/solving-a-mystery-25697229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nwatindesign.weebly.com/psa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286538"/>
            <a:ext cx="4824536" cy="2160240"/>
          </a:xfrm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chemeClr val="tx1"/>
                </a:solidFill>
              </a:rPr>
              <a:t>What do you see?</a:t>
            </a:r>
          </a:p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Look at each of these pictures. </a:t>
            </a:r>
          </a:p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Use the questions to help you reflect. </a:t>
            </a:r>
          </a:p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You may like to do one picture each day in worship this week.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4759A4E-933A-42D8-9586-B9DBA8D2A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9704" y="1920818"/>
            <a:ext cx="2664296" cy="3016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2FC5-1C5D-4835-9A86-9B203827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02998"/>
            <a:ext cx="6995120" cy="805722"/>
          </a:xfrm>
        </p:spPr>
        <p:txBody>
          <a:bodyPr/>
          <a:lstStyle/>
          <a:p>
            <a:pPr algn="ctr"/>
            <a:r>
              <a:rPr lang="en-GB" b="1" dirty="0"/>
              <a:t>Challenge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CB33A-E2C2-4EDE-9B22-785FE9D4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728700"/>
            <a:ext cx="7704856" cy="5400600"/>
          </a:xfrm>
        </p:spPr>
        <p:txBody>
          <a:bodyPr/>
          <a:lstStyle/>
          <a:p>
            <a:pPr marL="0" indent="0">
              <a:buNone/>
            </a:pPr>
            <a:endParaRPr lang="en-GB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2"/>
                </a:solidFill>
              </a:rPr>
              <a:t>Question time!</a:t>
            </a:r>
          </a:p>
          <a:p>
            <a:pPr marL="0" indent="0">
              <a:buNone/>
            </a:pPr>
            <a:endParaRPr lang="en-GB" sz="1600" b="1" dirty="0"/>
          </a:p>
          <a:p>
            <a:r>
              <a:rPr lang="en-GB" sz="1400" dirty="0"/>
              <a:t>Where do you think this diamond has come from?</a:t>
            </a:r>
          </a:p>
          <a:p>
            <a:r>
              <a:rPr lang="en-GB" sz="1400" dirty="0"/>
              <a:t>How do you think people would react to seeing the diamond if they came across it?</a:t>
            </a:r>
          </a:p>
          <a:p>
            <a:r>
              <a:rPr lang="en-GB" sz="1400" dirty="0"/>
              <a:t>How important do you think being rich is?</a:t>
            </a:r>
          </a:p>
          <a:p>
            <a:r>
              <a:rPr lang="en-GB" sz="1400" dirty="0"/>
              <a:t>If people have more money, does it mean that they are happier?</a:t>
            </a:r>
          </a:p>
          <a:p>
            <a:r>
              <a:rPr lang="en-GB" sz="1400" dirty="0"/>
              <a:t>What do we learn in the Bible about money? (Look at the story of the widow’s mite)</a:t>
            </a:r>
          </a:p>
          <a:p>
            <a:r>
              <a:rPr lang="en-GB" sz="1400" dirty="0"/>
              <a:t>What does that story teach us?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Discussion challenge</a:t>
            </a:r>
          </a:p>
          <a:p>
            <a:pPr marL="0" indent="0">
              <a:buNone/>
            </a:pPr>
            <a:r>
              <a:rPr lang="en-GB" sz="1400" dirty="0"/>
              <a:t>Find someone to discuss the sentence below with: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‘Some things are more important than money’</a:t>
            </a:r>
          </a:p>
          <a:p>
            <a:pPr marL="0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42272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05F868-F051-484F-B70D-6FCD77065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7282615" cy="4979898"/>
          </a:xfrm>
        </p:spPr>
      </p:pic>
    </p:spTree>
    <p:extLst>
      <p:ext uri="{BB962C8B-B14F-4D97-AF65-F5344CB8AC3E}">
        <p14:creationId xmlns:p14="http://schemas.microsoft.com/office/powerpoint/2010/main" val="60432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A5D7-CB0C-414E-99E6-A2F0776C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0"/>
            <a:ext cx="6995120" cy="1143000"/>
          </a:xfrm>
        </p:spPr>
        <p:txBody>
          <a:bodyPr/>
          <a:lstStyle/>
          <a:p>
            <a:pPr algn="ctr"/>
            <a:r>
              <a:rPr lang="en-GB" b="1" dirty="0"/>
              <a:t>Challenge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F5BDD-BF55-4A74-AF82-0067AB94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908720"/>
            <a:ext cx="7740352" cy="4421188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Perfect picture</a:t>
            </a:r>
          </a:p>
          <a:p>
            <a:r>
              <a:rPr lang="en-GB" sz="1400" dirty="0"/>
              <a:t>What noise do you think the rock might be making as it rolls?</a:t>
            </a:r>
          </a:p>
          <a:p>
            <a:r>
              <a:rPr lang="en-GB" sz="1400" dirty="0"/>
              <a:t>How will the children escape?</a:t>
            </a:r>
          </a:p>
          <a:p>
            <a:r>
              <a:rPr lang="en-GB" sz="1400" dirty="0"/>
              <a:t>Think about the giant pebble chasing the children. Have you ever been faced with a dangerous situation or a big problem?</a:t>
            </a:r>
          </a:p>
          <a:p>
            <a:r>
              <a:rPr lang="en-GB" sz="1400" dirty="0"/>
              <a:t>If so, how did you deal with it?</a:t>
            </a:r>
          </a:p>
          <a:p>
            <a:r>
              <a:rPr lang="en-GB" sz="1400" dirty="0"/>
              <a:t>If you could have any super-power that could help people facing difficult situations, what would it be?</a:t>
            </a:r>
          </a:p>
          <a:p>
            <a:endParaRPr lang="en-GB" sz="1050" dirty="0"/>
          </a:p>
          <a:p>
            <a:pPr marL="0" indent="0">
              <a:buNone/>
            </a:pPr>
            <a:endParaRPr lang="en-GB" sz="1050" dirty="0"/>
          </a:p>
          <a:p>
            <a:endParaRPr lang="en-GB" sz="1050" dirty="0"/>
          </a:p>
          <a:p>
            <a:pPr marL="0" indent="0">
              <a:buNone/>
            </a:pPr>
            <a:r>
              <a:rPr lang="en-GB" sz="1600" b="1" dirty="0"/>
              <a:t>Question time!</a:t>
            </a:r>
          </a:p>
          <a:p>
            <a:endParaRPr lang="en-GB" sz="1050" dirty="0"/>
          </a:p>
          <a:p>
            <a:r>
              <a:rPr lang="en-GB" sz="1400" dirty="0"/>
              <a:t>If I said Jesus was a kind of superhero, what would you say?</a:t>
            </a:r>
          </a:p>
          <a:p>
            <a:r>
              <a:rPr lang="en-GB" sz="1400" dirty="0"/>
              <a:t>How might a Christian deal with a big problem?</a:t>
            </a:r>
          </a:p>
          <a:p>
            <a:r>
              <a:rPr lang="en-GB" sz="1400" dirty="0"/>
              <a:t>What difference might this make?</a:t>
            </a:r>
          </a:p>
          <a:p>
            <a:r>
              <a:rPr lang="en-GB" sz="1400" dirty="0"/>
              <a:t>What advice would you give to people when dealing with their problems? How can you ask God for help?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43333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5B53-14D7-4F85-8FFF-428BFF98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 wrap="square" anchor="ctr">
            <a:normAutofit/>
          </a:bodyPr>
          <a:lstStyle/>
          <a:p>
            <a:pPr algn="l"/>
            <a:r>
              <a:rPr lang="en-GB" dirty="0"/>
              <a:t>How to play………...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BBD23-3075-451F-A1CD-7BFC8A0C2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42118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Look very carefully at the picture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Click to the next slide where you will see a list of questions.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There is no need to write your answers down, you can just think or talk about them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These challenges can be played lots of times. There is not just one answer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</p:txBody>
      </p:sp>
      <p:pic>
        <p:nvPicPr>
          <p:cNvPr id="5" name="Picture 4" descr="A picture containing person, yellow, posing&#10;&#10;Description automatically generated">
            <a:extLst>
              <a:ext uri="{FF2B5EF4-FFF2-40B4-BE49-F238E27FC236}">
                <a16:creationId xmlns:a16="http://schemas.microsoft.com/office/drawing/2014/main" id="{05AA5417-A749-4D5D-8C5F-9C9AA9C51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8024" y="2060848"/>
            <a:ext cx="3638550" cy="2428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40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F4241-4DB8-4DFF-A4BD-9D80ADCB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659043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9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FD41-8A81-4A5F-AA18-495AE7FB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4624"/>
            <a:ext cx="6995120" cy="864096"/>
          </a:xfrm>
        </p:spPr>
        <p:txBody>
          <a:bodyPr/>
          <a:lstStyle/>
          <a:p>
            <a:pPr algn="ctr"/>
            <a:r>
              <a:rPr lang="en-GB" sz="3200" b="1" u="sng" dirty="0"/>
              <a:t>Challenge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9953-F4DE-4E88-8FF8-F7286868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836712"/>
            <a:ext cx="7560840" cy="461852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Question time!</a:t>
            </a:r>
          </a:p>
          <a:p>
            <a:r>
              <a:rPr lang="en-GB" sz="1400" dirty="0"/>
              <a:t>Where might these objects have come from?</a:t>
            </a:r>
          </a:p>
          <a:p>
            <a:r>
              <a:rPr lang="en-GB" sz="1400" dirty="0"/>
              <a:t>Why is the surface of the nearest object cracking?</a:t>
            </a:r>
          </a:p>
          <a:p>
            <a:r>
              <a:rPr lang="en-GB" sz="1400" dirty="0"/>
              <a:t>What is inside the objects? </a:t>
            </a:r>
          </a:p>
          <a:p>
            <a:r>
              <a:rPr lang="en-GB" sz="1400" dirty="0"/>
              <a:t>If you came across one of these, how would you react?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600" b="1" dirty="0"/>
              <a:t>Thinking challenge</a:t>
            </a:r>
          </a:p>
          <a:p>
            <a:r>
              <a:rPr lang="en-GB" sz="1400" dirty="0"/>
              <a:t>If one of these objects burst open and God’s idea of a perfect world was inside, what </a:t>
            </a:r>
            <a:r>
              <a:rPr lang="en-GB" sz="1400" dirty="0" err="1"/>
              <a:t>woud</a:t>
            </a:r>
            <a:r>
              <a:rPr lang="en-GB" sz="1400" dirty="0"/>
              <a:t> it look like? What would you be able to hear? see? smell?</a:t>
            </a:r>
          </a:p>
          <a:p>
            <a:r>
              <a:rPr lang="en-GB" sz="1400" dirty="0"/>
              <a:t>How would the people inside be treating each other?</a:t>
            </a:r>
          </a:p>
          <a:p>
            <a:r>
              <a:rPr lang="en-GB" sz="1400" dirty="0"/>
              <a:t>What would you </a:t>
            </a:r>
            <a:r>
              <a:rPr lang="en-GB" sz="1400" b="1" dirty="0"/>
              <a:t>not</a:t>
            </a:r>
            <a:r>
              <a:rPr lang="en-GB" sz="1400" dirty="0"/>
              <a:t> see happening?</a:t>
            </a:r>
          </a:p>
          <a:p>
            <a:r>
              <a:rPr lang="en-GB" sz="1400" dirty="0"/>
              <a:t>How different is this world from the one we live in?</a:t>
            </a:r>
          </a:p>
          <a:p>
            <a:r>
              <a:rPr lang="en-GB" sz="1400" dirty="0"/>
              <a:t>Which world would you prefer to inhabit? Why?</a:t>
            </a:r>
          </a:p>
          <a:p>
            <a:r>
              <a:rPr lang="en-GB" sz="1400" dirty="0"/>
              <a:t>What can you do to make the world more like your idea of God’s perfect world?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5173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furniture, several&#10;&#10;Description automatically generated">
            <a:extLst>
              <a:ext uri="{FF2B5EF4-FFF2-40B4-BE49-F238E27FC236}">
                <a16:creationId xmlns:a16="http://schemas.microsoft.com/office/drawing/2014/main" id="{3B5C51FE-5D47-431E-A819-FA56F9CE8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7447189" cy="4968552"/>
          </a:xfrm>
        </p:spPr>
      </p:pic>
    </p:spTree>
    <p:extLst>
      <p:ext uri="{BB962C8B-B14F-4D97-AF65-F5344CB8AC3E}">
        <p14:creationId xmlns:p14="http://schemas.microsoft.com/office/powerpoint/2010/main" val="64307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2D62-5CE9-4B72-873E-939A7DC9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548680"/>
            <a:ext cx="7704856" cy="4824536"/>
          </a:xfrm>
        </p:spPr>
        <p:txBody>
          <a:bodyPr/>
          <a:lstStyle/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Perfect picture</a:t>
            </a:r>
            <a:r>
              <a:rPr lang="en-GB" sz="1600" dirty="0"/>
              <a:t> </a:t>
            </a:r>
          </a:p>
          <a:p>
            <a:r>
              <a:rPr lang="en-GB" sz="1400" dirty="0"/>
              <a:t>How is this library different from a normal library?</a:t>
            </a:r>
          </a:p>
          <a:p>
            <a:r>
              <a:rPr lang="en-GB" sz="1400" dirty="0"/>
              <a:t>If you were to borrow every single book from your local library, would it still be a library?</a:t>
            </a:r>
          </a:p>
          <a:p>
            <a:r>
              <a:rPr lang="en-GB" sz="1400" dirty="0"/>
              <a:t>If you could choose for one of your books to come alive, which one would it be and why?</a:t>
            </a:r>
          </a:p>
          <a:p>
            <a:r>
              <a:rPr lang="en-GB" sz="1400" dirty="0"/>
              <a:t>Why do you think that the Bible is sometimes referred to as ‘the good book’?</a:t>
            </a:r>
          </a:p>
          <a:p>
            <a:r>
              <a:rPr lang="en-GB" sz="1400" dirty="0"/>
              <a:t>If you could be a character in the Bible, who would you like to be and why?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Question time!</a:t>
            </a:r>
          </a:p>
          <a:p>
            <a:pPr marL="0" indent="0">
              <a:buNone/>
            </a:pPr>
            <a:r>
              <a:rPr lang="en-GB" sz="1400" dirty="0"/>
              <a:t>If you were asked to design the front cover of the Bible what would you draw? </a:t>
            </a:r>
          </a:p>
          <a:p>
            <a:pPr marL="0" indent="0">
              <a:buNone/>
            </a:pPr>
            <a:r>
              <a:rPr lang="en-GB" sz="1400" dirty="0"/>
              <a:t>Have a go at a design (either on paper or in your imagination). Now explain it to someone.</a:t>
            </a:r>
          </a:p>
          <a:p>
            <a:pPr marL="0" indent="0">
              <a:buNone/>
            </a:pPr>
            <a:r>
              <a:rPr lang="en-GB" sz="1400" dirty="0"/>
              <a:t>If you have included scenes from Bible stories, why have you picked those particular stories?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669AF-025E-48A3-AF5A-668D2FA19F2C}"/>
              </a:ext>
            </a:extLst>
          </p:cNvPr>
          <p:cNvSpPr/>
          <p:nvPr/>
        </p:nvSpPr>
        <p:spPr>
          <a:xfrm>
            <a:off x="3563888" y="107921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/>
              <a:t>Challenge 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7162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5ADD4D-99F0-4F29-89A3-242B0F977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29"/>
          <a:stretch/>
        </p:blipFill>
        <p:spPr>
          <a:xfrm>
            <a:off x="1691680" y="764704"/>
            <a:ext cx="6995120" cy="4421188"/>
          </a:xfrm>
          <a:noFill/>
        </p:spPr>
      </p:pic>
    </p:spTree>
    <p:extLst>
      <p:ext uri="{BB962C8B-B14F-4D97-AF65-F5344CB8AC3E}">
        <p14:creationId xmlns:p14="http://schemas.microsoft.com/office/powerpoint/2010/main" val="179649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26F1-9AEB-4078-A82F-21BFDA78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-99392"/>
            <a:ext cx="6995120" cy="1143000"/>
          </a:xfrm>
        </p:spPr>
        <p:txBody>
          <a:bodyPr/>
          <a:lstStyle/>
          <a:p>
            <a:pPr algn="ctr"/>
            <a:r>
              <a:rPr lang="en-GB" b="1" dirty="0"/>
              <a:t>Challenge 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2F8D2-7491-4FE2-8297-A90C3F2F2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908720"/>
            <a:ext cx="7115930" cy="5328592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Picture challenge</a:t>
            </a:r>
          </a:p>
          <a:p>
            <a:pPr marL="0" indent="0">
              <a:buNone/>
            </a:pPr>
            <a:r>
              <a:rPr lang="en-GB" sz="1400" dirty="0"/>
              <a:t>This is Ben’s house.</a:t>
            </a:r>
          </a:p>
          <a:p>
            <a:pPr marL="0" indent="0">
              <a:buNone/>
            </a:pPr>
            <a:r>
              <a:rPr lang="en-GB" sz="1400" dirty="0"/>
              <a:t>Six months earlier, Ben had lived in the city. Life had been busy; a constant buzz of people and traffic. In some ways, living in the city had been comforting, as if he was part of a huge family, a melting pot of people of all ages and all walks of life. However, Ben had grown tired of that life; it was now time for a change of direction. He moved to this house.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If Ben was standing on his balcony in the picture, do you think he would be smiling? Why?</a:t>
            </a:r>
          </a:p>
          <a:p>
            <a:r>
              <a:rPr lang="en-GB" sz="1400" dirty="0"/>
              <a:t>What can you guess about Ben’s previous life in the city?</a:t>
            </a:r>
          </a:p>
          <a:p>
            <a:r>
              <a:rPr lang="en-GB" sz="1400" dirty="0"/>
              <a:t>How is his life different now?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Question time!</a:t>
            </a:r>
          </a:p>
          <a:p>
            <a:r>
              <a:rPr lang="en-GB" sz="1400" dirty="0"/>
              <a:t>This picture is called ‘solitary existence’ . What do you think that means?</a:t>
            </a:r>
          </a:p>
          <a:p>
            <a:r>
              <a:rPr lang="en-GB" sz="1400" dirty="0"/>
              <a:t>Which of Ben’s two life experiences would you prefer?</a:t>
            </a:r>
          </a:p>
          <a:p>
            <a:r>
              <a:rPr lang="en-GB" sz="1400" dirty="0"/>
              <a:t>Is it good to live alone?</a:t>
            </a:r>
          </a:p>
          <a:p>
            <a:r>
              <a:rPr lang="en-GB" sz="1400" dirty="0"/>
              <a:t>Why do you think Christians often say that they are never really alone?</a:t>
            </a:r>
          </a:p>
          <a:p>
            <a:r>
              <a:rPr lang="en-GB" sz="1400" dirty="0"/>
              <a:t>Do you think that God is always with us? Is that good or bad?</a:t>
            </a:r>
          </a:p>
          <a:p>
            <a:r>
              <a:rPr lang="en-GB" sz="1400" dirty="0"/>
              <a:t>Have you ever felt that God was with you?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74450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CAEAD04F-3CE0-423E-B5D0-D2236A03E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7444636" cy="5256584"/>
          </a:xfrm>
        </p:spPr>
      </p:pic>
    </p:spTree>
    <p:extLst>
      <p:ext uri="{BB962C8B-B14F-4D97-AF65-F5344CB8AC3E}">
        <p14:creationId xmlns:p14="http://schemas.microsoft.com/office/powerpoint/2010/main" val="283083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y of PPT_template [Read-Only] [Compatibility Mode]" id="{B20C2875-9782-4E3B-A8EB-088CE04F0DB8}" vid="{FECFB706-8450-4824-BDED-583A9BEB28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Myriad Pro</vt:lpstr>
      <vt:lpstr>Office Theme</vt:lpstr>
      <vt:lpstr>PowerPoint Presentation</vt:lpstr>
      <vt:lpstr>How to play………...</vt:lpstr>
      <vt:lpstr>PowerPoint Presentation</vt:lpstr>
      <vt:lpstr>Challenge 1</vt:lpstr>
      <vt:lpstr>PowerPoint Presentation</vt:lpstr>
      <vt:lpstr>PowerPoint Presentation</vt:lpstr>
      <vt:lpstr>PowerPoint Presentation</vt:lpstr>
      <vt:lpstr>Challenge 3</vt:lpstr>
      <vt:lpstr>PowerPoint Presentation</vt:lpstr>
      <vt:lpstr>Challenge 4</vt:lpstr>
      <vt:lpstr>PowerPoint Presentation</vt:lpstr>
      <vt:lpstr>Challenge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Challenge</dc:title>
  <dc:creator>Sue Bowen</dc:creator>
  <cp:lastModifiedBy>Rose Jeffery</cp:lastModifiedBy>
  <cp:revision>6</cp:revision>
  <dcterms:created xsi:type="dcterms:W3CDTF">2021-03-03T17:36:01Z</dcterms:created>
  <dcterms:modified xsi:type="dcterms:W3CDTF">2022-03-23T10:05:32Z</dcterms:modified>
</cp:coreProperties>
</file>