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0" r:id="rId2"/>
  </p:sldMasterIdLst>
  <p:sldIdLst>
    <p:sldId id="292" r:id="rId3"/>
    <p:sldId id="294" r:id="rId4"/>
    <p:sldId id="295" r:id="rId5"/>
    <p:sldId id="296" r:id="rId6"/>
    <p:sldId id="293" r:id="rId7"/>
    <p:sldId id="298" r:id="rId8"/>
    <p:sldId id="299" r:id="rId9"/>
    <p:sldId id="300" r:id="rId10"/>
  </p:sldIdLst>
  <p:sldSz cx="9144000" cy="6858000" type="screen4x3"/>
  <p:notesSz cx="6858000" cy="9144000"/>
  <p:defaultTextStyle>
    <a:defPPr>
      <a:defRPr lang="en-GB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461" autoAdjust="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24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414A7D-4E9F-3C4C-BEC3-7CA04F392599}" type="doc">
      <dgm:prSet loTypeId="urn:microsoft.com/office/officeart/2005/8/layout/cycle3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7672D9-789F-9F41-9B29-CE927500EAE5}">
      <dgm:prSet phldrT="[Text]" custT="1"/>
      <dgm:spPr/>
      <dgm:t>
        <a:bodyPr/>
        <a:lstStyle/>
        <a:p>
          <a:r>
            <a:rPr lang="en-US" sz="2800" dirty="0">
              <a:solidFill>
                <a:schemeClr val="bg1"/>
              </a:solidFill>
            </a:rPr>
            <a:t>Personal</a:t>
          </a:r>
        </a:p>
      </dgm:t>
    </dgm:pt>
    <dgm:pt modelId="{4C79B872-4E22-5144-9324-49850AC76AE2}" type="parTrans" cxnId="{95B72639-B3E4-974E-B411-32299177CB5E}">
      <dgm:prSet/>
      <dgm:spPr/>
      <dgm:t>
        <a:bodyPr/>
        <a:lstStyle/>
        <a:p>
          <a:endParaRPr lang="en-US"/>
        </a:p>
      </dgm:t>
    </dgm:pt>
    <dgm:pt modelId="{0F937AAA-9183-C048-B9F5-B732F09F59E8}" type="sibTrans" cxnId="{95B72639-B3E4-974E-B411-32299177CB5E}">
      <dgm:prSet/>
      <dgm:spPr/>
      <dgm:t>
        <a:bodyPr/>
        <a:lstStyle/>
        <a:p>
          <a:endParaRPr lang="en-US"/>
        </a:p>
      </dgm:t>
    </dgm:pt>
    <dgm:pt modelId="{A71CB0F9-540B-8D4B-8C0F-B2CF196F5EEC}">
      <dgm:prSet phldrT="[Text]" custT="1"/>
      <dgm:spPr/>
      <dgm:t>
        <a:bodyPr/>
        <a:lstStyle/>
        <a:p>
          <a:r>
            <a:rPr lang="en-US" sz="2800" dirty="0">
              <a:solidFill>
                <a:schemeClr val="bg1"/>
              </a:solidFill>
            </a:rPr>
            <a:t>Local</a:t>
          </a:r>
        </a:p>
      </dgm:t>
    </dgm:pt>
    <dgm:pt modelId="{D2F75723-956B-B046-8569-C80E81851FC5}" type="parTrans" cxnId="{8A344412-B76B-B846-83B6-A32785B81D93}">
      <dgm:prSet/>
      <dgm:spPr/>
      <dgm:t>
        <a:bodyPr/>
        <a:lstStyle/>
        <a:p>
          <a:endParaRPr lang="en-US"/>
        </a:p>
      </dgm:t>
    </dgm:pt>
    <dgm:pt modelId="{1072E65B-EBC0-FD4D-A946-80C12C7F24C9}" type="sibTrans" cxnId="{8A344412-B76B-B846-83B6-A32785B81D93}">
      <dgm:prSet/>
      <dgm:spPr/>
      <dgm:t>
        <a:bodyPr/>
        <a:lstStyle/>
        <a:p>
          <a:endParaRPr lang="en-US"/>
        </a:p>
      </dgm:t>
    </dgm:pt>
    <dgm:pt modelId="{B8BC031E-26D5-7149-A131-747E8F8293FB}">
      <dgm:prSet phldrT="[Text]" custT="1"/>
      <dgm:spPr/>
      <dgm:t>
        <a:bodyPr/>
        <a:lstStyle/>
        <a:p>
          <a:r>
            <a:rPr lang="en-US" sz="2800" dirty="0" err="1">
              <a:solidFill>
                <a:schemeClr val="bg1"/>
              </a:solidFill>
            </a:rPr>
            <a:t>Glocal</a:t>
          </a:r>
          <a:endParaRPr lang="en-US" sz="2800" dirty="0">
            <a:solidFill>
              <a:schemeClr val="bg1"/>
            </a:solidFill>
          </a:endParaRPr>
        </a:p>
      </dgm:t>
    </dgm:pt>
    <dgm:pt modelId="{D890D496-6A33-294B-B93A-00938376225A}" type="parTrans" cxnId="{59D866E8-263F-544D-8B8B-E37A92929302}">
      <dgm:prSet/>
      <dgm:spPr/>
      <dgm:t>
        <a:bodyPr/>
        <a:lstStyle/>
        <a:p>
          <a:endParaRPr lang="en-US"/>
        </a:p>
      </dgm:t>
    </dgm:pt>
    <dgm:pt modelId="{35509AEA-7004-B545-9B5E-9049A07A5ACE}" type="sibTrans" cxnId="{59D866E8-263F-544D-8B8B-E37A92929302}">
      <dgm:prSet/>
      <dgm:spPr/>
      <dgm:t>
        <a:bodyPr/>
        <a:lstStyle/>
        <a:p>
          <a:endParaRPr lang="en-US"/>
        </a:p>
      </dgm:t>
    </dgm:pt>
    <dgm:pt modelId="{E5EAF42C-7559-7548-8C41-6A46B3BC6FEA}">
      <dgm:prSet phldrT="[Text]" custT="1"/>
      <dgm:spPr/>
      <dgm:t>
        <a:bodyPr/>
        <a:lstStyle/>
        <a:p>
          <a:r>
            <a:rPr lang="en-US" sz="2800" dirty="0">
              <a:solidFill>
                <a:schemeClr val="bg1"/>
              </a:solidFill>
            </a:rPr>
            <a:t>Generational</a:t>
          </a:r>
        </a:p>
      </dgm:t>
    </dgm:pt>
    <dgm:pt modelId="{05D6D977-EF97-894C-A4BF-481BB5682DD1}" type="parTrans" cxnId="{C2901012-C4FC-D140-B0ED-F40E438DF6B1}">
      <dgm:prSet/>
      <dgm:spPr/>
      <dgm:t>
        <a:bodyPr/>
        <a:lstStyle/>
        <a:p>
          <a:endParaRPr lang="en-US"/>
        </a:p>
      </dgm:t>
    </dgm:pt>
    <dgm:pt modelId="{18E1B307-5E00-4A4E-A156-8356B5282955}" type="sibTrans" cxnId="{C2901012-C4FC-D140-B0ED-F40E438DF6B1}">
      <dgm:prSet/>
      <dgm:spPr/>
      <dgm:t>
        <a:bodyPr/>
        <a:lstStyle/>
        <a:p>
          <a:endParaRPr lang="en-US"/>
        </a:p>
      </dgm:t>
    </dgm:pt>
    <dgm:pt modelId="{E82FB893-20F4-B04E-868C-72ABAE360627}">
      <dgm:prSet phldrT="[Text]" custT="1"/>
      <dgm:spPr/>
      <dgm:t>
        <a:bodyPr/>
        <a:lstStyle/>
        <a:p>
          <a:r>
            <a:rPr lang="en-US" sz="2800" dirty="0">
              <a:solidFill>
                <a:schemeClr val="bg1"/>
              </a:solidFill>
            </a:rPr>
            <a:t>Global</a:t>
          </a:r>
        </a:p>
      </dgm:t>
    </dgm:pt>
    <dgm:pt modelId="{5B8A9E74-9684-9D44-8710-D25C3DC5EB31}" type="parTrans" cxnId="{9C3F1BB3-CFE9-FB47-95C0-162B1BE22A6C}">
      <dgm:prSet/>
      <dgm:spPr/>
      <dgm:t>
        <a:bodyPr/>
        <a:lstStyle/>
        <a:p>
          <a:endParaRPr lang="en-US"/>
        </a:p>
      </dgm:t>
    </dgm:pt>
    <dgm:pt modelId="{E0C4F03B-D84F-A54A-8D8D-DA64045BE620}" type="sibTrans" cxnId="{9C3F1BB3-CFE9-FB47-95C0-162B1BE22A6C}">
      <dgm:prSet/>
      <dgm:spPr/>
      <dgm:t>
        <a:bodyPr/>
        <a:lstStyle/>
        <a:p>
          <a:endParaRPr lang="en-US"/>
        </a:p>
      </dgm:t>
    </dgm:pt>
    <dgm:pt modelId="{E3103C6F-DC0E-8547-9CDE-F183D0CD1CFF}" type="pres">
      <dgm:prSet presAssocID="{75414A7D-4E9F-3C4C-BEC3-7CA04F392599}" presName="Name0" presStyleCnt="0">
        <dgm:presLayoutVars>
          <dgm:dir/>
          <dgm:resizeHandles val="exact"/>
        </dgm:presLayoutVars>
      </dgm:prSet>
      <dgm:spPr/>
    </dgm:pt>
    <dgm:pt modelId="{58360BF1-B827-4744-8306-69C5D4149DFF}" type="pres">
      <dgm:prSet presAssocID="{75414A7D-4E9F-3C4C-BEC3-7CA04F392599}" presName="cycle" presStyleCnt="0"/>
      <dgm:spPr/>
    </dgm:pt>
    <dgm:pt modelId="{05693A04-8DCC-B04F-A1D8-00ACECF14295}" type="pres">
      <dgm:prSet presAssocID="{4A7672D9-789F-9F41-9B29-CE927500EAE5}" presName="nodeFirstNode" presStyleLbl="node1" presStyleIdx="0" presStyleCnt="5" custScaleX="142819">
        <dgm:presLayoutVars>
          <dgm:bulletEnabled val="1"/>
        </dgm:presLayoutVars>
      </dgm:prSet>
      <dgm:spPr/>
    </dgm:pt>
    <dgm:pt modelId="{FC05E1BB-1EC3-9245-852C-2581034D9D53}" type="pres">
      <dgm:prSet presAssocID="{0F937AAA-9183-C048-B9F5-B732F09F59E8}" presName="sibTransFirstNode" presStyleLbl="bgShp" presStyleIdx="0" presStyleCnt="1"/>
      <dgm:spPr/>
    </dgm:pt>
    <dgm:pt modelId="{A3B13C02-1027-564D-8C70-7593B9C26E5A}" type="pres">
      <dgm:prSet presAssocID="{A71CB0F9-540B-8D4B-8C0F-B2CF196F5EEC}" presName="nodeFollowingNodes" presStyleLbl="node1" presStyleIdx="1" presStyleCnt="5">
        <dgm:presLayoutVars>
          <dgm:bulletEnabled val="1"/>
        </dgm:presLayoutVars>
      </dgm:prSet>
      <dgm:spPr/>
    </dgm:pt>
    <dgm:pt modelId="{39926507-D33E-9841-A0DB-D993626A4C1B}" type="pres">
      <dgm:prSet presAssocID="{B8BC031E-26D5-7149-A131-747E8F8293FB}" presName="nodeFollowingNodes" presStyleLbl="node1" presStyleIdx="2" presStyleCnt="5" custScaleX="115714">
        <dgm:presLayoutVars>
          <dgm:bulletEnabled val="1"/>
        </dgm:presLayoutVars>
      </dgm:prSet>
      <dgm:spPr/>
    </dgm:pt>
    <dgm:pt modelId="{C3764817-FBF8-AC40-ACF5-8D522C5FACAF}" type="pres">
      <dgm:prSet presAssocID="{E5EAF42C-7559-7548-8C41-6A46B3BC6FEA}" presName="nodeFollowingNodes" presStyleLbl="node1" presStyleIdx="3" presStyleCnt="5" custScaleX="113659">
        <dgm:presLayoutVars>
          <dgm:bulletEnabled val="1"/>
        </dgm:presLayoutVars>
      </dgm:prSet>
      <dgm:spPr/>
    </dgm:pt>
    <dgm:pt modelId="{FF83D267-F299-0D4B-BF8B-B32B9493033A}" type="pres">
      <dgm:prSet presAssocID="{E82FB893-20F4-B04E-868C-72ABAE360627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C2901012-C4FC-D140-B0ED-F40E438DF6B1}" srcId="{75414A7D-4E9F-3C4C-BEC3-7CA04F392599}" destId="{E5EAF42C-7559-7548-8C41-6A46B3BC6FEA}" srcOrd="3" destOrd="0" parTransId="{05D6D977-EF97-894C-A4BF-481BB5682DD1}" sibTransId="{18E1B307-5E00-4A4E-A156-8356B5282955}"/>
    <dgm:cxn modelId="{8A344412-B76B-B846-83B6-A32785B81D93}" srcId="{75414A7D-4E9F-3C4C-BEC3-7CA04F392599}" destId="{A71CB0F9-540B-8D4B-8C0F-B2CF196F5EEC}" srcOrd="1" destOrd="0" parTransId="{D2F75723-956B-B046-8569-C80E81851FC5}" sibTransId="{1072E65B-EBC0-FD4D-A946-80C12C7F24C9}"/>
    <dgm:cxn modelId="{25A57A24-C069-2141-A146-22DFD3F0ECB9}" type="presOf" srcId="{4A7672D9-789F-9F41-9B29-CE927500EAE5}" destId="{05693A04-8DCC-B04F-A1D8-00ACECF14295}" srcOrd="0" destOrd="0" presId="urn:microsoft.com/office/officeart/2005/8/layout/cycle3"/>
    <dgm:cxn modelId="{95B72639-B3E4-974E-B411-32299177CB5E}" srcId="{75414A7D-4E9F-3C4C-BEC3-7CA04F392599}" destId="{4A7672D9-789F-9F41-9B29-CE927500EAE5}" srcOrd="0" destOrd="0" parTransId="{4C79B872-4E22-5144-9324-49850AC76AE2}" sibTransId="{0F937AAA-9183-C048-B9F5-B732F09F59E8}"/>
    <dgm:cxn modelId="{B500AA62-742B-244F-B88D-732470A5FDBF}" type="presOf" srcId="{0F937AAA-9183-C048-B9F5-B732F09F59E8}" destId="{FC05E1BB-1EC3-9245-852C-2581034D9D53}" srcOrd="0" destOrd="0" presId="urn:microsoft.com/office/officeart/2005/8/layout/cycle3"/>
    <dgm:cxn modelId="{B399468E-83E7-584A-A537-C53AF8A66F89}" type="presOf" srcId="{A71CB0F9-540B-8D4B-8C0F-B2CF196F5EEC}" destId="{A3B13C02-1027-564D-8C70-7593B9C26E5A}" srcOrd="0" destOrd="0" presId="urn:microsoft.com/office/officeart/2005/8/layout/cycle3"/>
    <dgm:cxn modelId="{9B5E61A3-E1F5-434D-9EA5-902AEBE4E4B2}" type="presOf" srcId="{E82FB893-20F4-B04E-868C-72ABAE360627}" destId="{FF83D267-F299-0D4B-BF8B-B32B9493033A}" srcOrd="0" destOrd="0" presId="urn:microsoft.com/office/officeart/2005/8/layout/cycle3"/>
    <dgm:cxn modelId="{9C3F1BB3-CFE9-FB47-95C0-162B1BE22A6C}" srcId="{75414A7D-4E9F-3C4C-BEC3-7CA04F392599}" destId="{E82FB893-20F4-B04E-868C-72ABAE360627}" srcOrd="4" destOrd="0" parTransId="{5B8A9E74-9684-9D44-8710-D25C3DC5EB31}" sibTransId="{E0C4F03B-D84F-A54A-8D8D-DA64045BE620}"/>
    <dgm:cxn modelId="{53002FE3-0A12-BB4D-B4C0-CDF6EBEF5482}" type="presOf" srcId="{E5EAF42C-7559-7548-8C41-6A46B3BC6FEA}" destId="{C3764817-FBF8-AC40-ACF5-8D522C5FACAF}" srcOrd="0" destOrd="0" presId="urn:microsoft.com/office/officeart/2005/8/layout/cycle3"/>
    <dgm:cxn modelId="{59D866E8-263F-544D-8B8B-E37A92929302}" srcId="{75414A7D-4E9F-3C4C-BEC3-7CA04F392599}" destId="{B8BC031E-26D5-7149-A131-747E8F8293FB}" srcOrd="2" destOrd="0" parTransId="{D890D496-6A33-294B-B93A-00938376225A}" sibTransId="{35509AEA-7004-B545-9B5E-9049A07A5ACE}"/>
    <dgm:cxn modelId="{AE2D78FA-6D83-B94E-AD5F-69DD53543CA2}" type="presOf" srcId="{B8BC031E-26D5-7149-A131-747E8F8293FB}" destId="{39926507-D33E-9841-A0DB-D993626A4C1B}" srcOrd="0" destOrd="0" presId="urn:microsoft.com/office/officeart/2005/8/layout/cycle3"/>
    <dgm:cxn modelId="{F134FDFC-120D-C54F-8932-2BAEDF10D04A}" type="presOf" srcId="{75414A7D-4E9F-3C4C-BEC3-7CA04F392599}" destId="{E3103C6F-DC0E-8547-9CDE-F183D0CD1CFF}" srcOrd="0" destOrd="0" presId="urn:microsoft.com/office/officeart/2005/8/layout/cycle3"/>
    <dgm:cxn modelId="{D4E27D67-D0AB-2942-ACB9-829765B2FB7B}" type="presParOf" srcId="{E3103C6F-DC0E-8547-9CDE-F183D0CD1CFF}" destId="{58360BF1-B827-4744-8306-69C5D4149DFF}" srcOrd="0" destOrd="0" presId="urn:microsoft.com/office/officeart/2005/8/layout/cycle3"/>
    <dgm:cxn modelId="{E0DD1D26-E5B3-6246-9921-0A3AE98D1C5E}" type="presParOf" srcId="{58360BF1-B827-4744-8306-69C5D4149DFF}" destId="{05693A04-8DCC-B04F-A1D8-00ACECF14295}" srcOrd="0" destOrd="0" presId="urn:microsoft.com/office/officeart/2005/8/layout/cycle3"/>
    <dgm:cxn modelId="{40E6C7CE-49D1-E043-92CE-6363AD12045D}" type="presParOf" srcId="{58360BF1-B827-4744-8306-69C5D4149DFF}" destId="{FC05E1BB-1EC3-9245-852C-2581034D9D53}" srcOrd="1" destOrd="0" presId="urn:microsoft.com/office/officeart/2005/8/layout/cycle3"/>
    <dgm:cxn modelId="{D12220E1-D295-7646-A7E8-EBAD28EF7DFF}" type="presParOf" srcId="{58360BF1-B827-4744-8306-69C5D4149DFF}" destId="{A3B13C02-1027-564D-8C70-7593B9C26E5A}" srcOrd="2" destOrd="0" presId="urn:microsoft.com/office/officeart/2005/8/layout/cycle3"/>
    <dgm:cxn modelId="{8F806C17-94B3-FC42-A4FF-190968AE1C80}" type="presParOf" srcId="{58360BF1-B827-4744-8306-69C5D4149DFF}" destId="{39926507-D33E-9841-A0DB-D993626A4C1B}" srcOrd="3" destOrd="0" presId="urn:microsoft.com/office/officeart/2005/8/layout/cycle3"/>
    <dgm:cxn modelId="{823944D8-0480-F249-AE1E-93D175FA6B10}" type="presParOf" srcId="{58360BF1-B827-4744-8306-69C5D4149DFF}" destId="{C3764817-FBF8-AC40-ACF5-8D522C5FACAF}" srcOrd="4" destOrd="0" presId="urn:microsoft.com/office/officeart/2005/8/layout/cycle3"/>
    <dgm:cxn modelId="{C721E465-836E-F143-909C-A67CEDC27049}" type="presParOf" srcId="{58360BF1-B827-4744-8306-69C5D4149DFF}" destId="{FF83D267-F299-0D4B-BF8B-B32B9493033A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414A7D-4E9F-3C4C-BEC3-7CA04F392599}" type="doc">
      <dgm:prSet loTypeId="urn:microsoft.com/office/officeart/2005/8/layout/cycle3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103C6F-DC0E-8547-9CDE-F183D0CD1CFF}" type="pres">
      <dgm:prSet presAssocID="{75414A7D-4E9F-3C4C-BEC3-7CA04F392599}" presName="Name0" presStyleCnt="0">
        <dgm:presLayoutVars>
          <dgm:dir/>
          <dgm:resizeHandles val="exact"/>
        </dgm:presLayoutVars>
      </dgm:prSet>
      <dgm:spPr/>
    </dgm:pt>
    <dgm:pt modelId="{58360BF1-B827-4744-8306-69C5D4149DFF}" type="pres">
      <dgm:prSet presAssocID="{75414A7D-4E9F-3C4C-BEC3-7CA04F392599}" presName="cycle" presStyleCnt="0"/>
      <dgm:spPr/>
    </dgm:pt>
  </dgm:ptLst>
  <dgm:cxnLst>
    <dgm:cxn modelId="{4EC08CB1-616B-1744-9BC6-EA644D9AE55C}" type="presOf" srcId="{75414A7D-4E9F-3C4C-BEC3-7CA04F392599}" destId="{E3103C6F-DC0E-8547-9CDE-F183D0CD1CFF}" srcOrd="0" destOrd="0" presId="urn:microsoft.com/office/officeart/2005/8/layout/cycle3"/>
    <dgm:cxn modelId="{765264AC-0967-0E44-A1B8-69DF046A8257}" type="presParOf" srcId="{E3103C6F-DC0E-8547-9CDE-F183D0CD1CFF}" destId="{58360BF1-B827-4744-8306-69C5D4149DFF}" srcOrd="0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414A7D-4E9F-3C4C-BEC3-7CA04F392599}" type="doc">
      <dgm:prSet loTypeId="urn:microsoft.com/office/officeart/2005/8/layout/cycle3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7672D9-789F-9F41-9B29-CE927500EAE5}">
      <dgm:prSet phldrT="[Text]" custT="1"/>
      <dgm:spPr/>
      <dgm:t>
        <a:bodyPr/>
        <a:lstStyle/>
        <a:p>
          <a:r>
            <a:rPr lang="en-US" sz="2400" dirty="0">
              <a:solidFill>
                <a:schemeClr val="bg1"/>
              </a:solidFill>
            </a:rPr>
            <a:t>Personal</a:t>
          </a:r>
        </a:p>
      </dgm:t>
    </dgm:pt>
    <dgm:pt modelId="{4C79B872-4E22-5144-9324-49850AC76AE2}" type="parTrans" cxnId="{95B72639-B3E4-974E-B411-32299177CB5E}">
      <dgm:prSet/>
      <dgm:spPr/>
      <dgm:t>
        <a:bodyPr/>
        <a:lstStyle/>
        <a:p>
          <a:endParaRPr lang="en-US"/>
        </a:p>
      </dgm:t>
    </dgm:pt>
    <dgm:pt modelId="{0F937AAA-9183-C048-B9F5-B732F09F59E8}" type="sibTrans" cxnId="{95B72639-B3E4-974E-B411-32299177CB5E}">
      <dgm:prSet/>
      <dgm:spPr/>
      <dgm:t>
        <a:bodyPr/>
        <a:lstStyle/>
        <a:p>
          <a:endParaRPr lang="en-US"/>
        </a:p>
      </dgm:t>
    </dgm:pt>
    <dgm:pt modelId="{A71CB0F9-540B-8D4B-8C0F-B2CF196F5EEC}">
      <dgm:prSet phldrT="[Text]" custT="1"/>
      <dgm:spPr/>
      <dgm:t>
        <a:bodyPr/>
        <a:lstStyle/>
        <a:p>
          <a:r>
            <a:rPr lang="en-US" sz="2400" dirty="0">
              <a:solidFill>
                <a:schemeClr val="bg1"/>
              </a:solidFill>
            </a:rPr>
            <a:t>Local</a:t>
          </a:r>
        </a:p>
      </dgm:t>
    </dgm:pt>
    <dgm:pt modelId="{D2F75723-956B-B046-8569-C80E81851FC5}" type="parTrans" cxnId="{8A344412-B76B-B846-83B6-A32785B81D93}">
      <dgm:prSet/>
      <dgm:spPr/>
      <dgm:t>
        <a:bodyPr/>
        <a:lstStyle/>
        <a:p>
          <a:endParaRPr lang="en-US"/>
        </a:p>
      </dgm:t>
    </dgm:pt>
    <dgm:pt modelId="{1072E65B-EBC0-FD4D-A946-80C12C7F24C9}" type="sibTrans" cxnId="{8A344412-B76B-B846-83B6-A32785B81D93}">
      <dgm:prSet/>
      <dgm:spPr/>
      <dgm:t>
        <a:bodyPr/>
        <a:lstStyle/>
        <a:p>
          <a:endParaRPr lang="en-US"/>
        </a:p>
      </dgm:t>
    </dgm:pt>
    <dgm:pt modelId="{B8BC031E-26D5-7149-A131-747E8F8293FB}">
      <dgm:prSet phldrT="[Text]" custT="1"/>
      <dgm:spPr/>
      <dgm:t>
        <a:bodyPr/>
        <a:lstStyle/>
        <a:p>
          <a:r>
            <a:rPr lang="en-US" sz="2800" dirty="0" err="1">
              <a:solidFill>
                <a:schemeClr val="bg1"/>
              </a:solidFill>
            </a:rPr>
            <a:t>Glocal</a:t>
          </a:r>
          <a:endParaRPr lang="en-US" sz="2800" dirty="0">
            <a:solidFill>
              <a:schemeClr val="bg1"/>
            </a:solidFill>
          </a:endParaRPr>
        </a:p>
      </dgm:t>
    </dgm:pt>
    <dgm:pt modelId="{D890D496-6A33-294B-B93A-00938376225A}" type="parTrans" cxnId="{59D866E8-263F-544D-8B8B-E37A92929302}">
      <dgm:prSet/>
      <dgm:spPr/>
      <dgm:t>
        <a:bodyPr/>
        <a:lstStyle/>
        <a:p>
          <a:endParaRPr lang="en-US"/>
        </a:p>
      </dgm:t>
    </dgm:pt>
    <dgm:pt modelId="{35509AEA-7004-B545-9B5E-9049A07A5ACE}" type="sibTrans" cxnId="{59D866E8-263F-544D-8B8B-E37A92929302}">
      <dgm:prSet/>
      <dgm:spPr/>
      <dgm:t>
        <a:bodyPr/>
        <a:lstStyle/>
        <a:p>
          <a:endParaRPr lang="en-US"/>
        </a:p>
      </dgm:t>
    </dgm:pt>
    <dgm:pt modelId="{E5EAF42C-7559-7548-8C41-6A46B3BC6FEA}">
      <dgm:prSet phldrT="[Text]" custT="1"/>
      <dgm:spPr/>
      <dgm:t>
        <a:bodyPr/>
        <a:lstStyle/>
        <a:p>
          <a:r>
            <a:rPr lang="en-US" sz="2400" dirty="0">
              <a:solidFill>
                <a:schemeClr val="bg1"/>
              </a:solidFill>
            </a:rPr>
            <a:t>Generational</a:t>
          </a:r>
        </a:p>
      </dgm:t>
    </dgm:pt>
    <dgm:pt modelId="{05D6D977-EF97-894C-A4BF-481BB5682DD1}" type="parTrans" cxnId="{C2901012-C4FC-D140-B0ED-F40E438DF6B1}">
      <dgm:prSet/>
      <dgm:spPr/>
      <dgm:t>
        <a:bodyPr/>
        <a:lstStyle/>
        <a:p>
          <a:endParaRPr lang="en-US"/>
        </a:p>
      </dgm:t>
    </dgm:pt>
    <dgm:pt modelId="{18E1B307-5E00-4A4E-A156-8356B5282955}" type="sibTrans" cxnId="{C2901012-C4FC-D140-B0ED-F40E438DF6B1}">
      <dgm:prSet/>
      <dgm:spPr/>
      <dgm:t>
        <a:bodyPr/>
        <a:lstStyle/>
        <a:p>
          <a:endParaRPr lang="en-US"/>
        </a:p>
      </dgm:t>
    </dgm:pt>
    <dgm:pt modelId="{E82FB893-20F4-B04E-868C-72ABAE360627}">
      <dgm:prSet phldrT="[Text]" custT="1"/>
      <dgm:spPr/>
      <dgm:t>
        <a:bodyPr/>
        <a:lstStyle/>
        <a:p>
          <a:r>
            <a:rPr lang="en-US" sz="2400" dirty="0">
              <a:solidFill>
                <a:schemeClr val="bg1"/>
              </a:solidFill>
            </a:rPr>
            <a:t>Global</a:t>
          </a:r>
        </a:p>
      </dgm:t>
    </dgm:pt>
    <dgm:pt modelId="{5B8A9E74-9684-9D44-8710-D25C3DC5EB31}" type="parTrans" cxnId="{9C3F1BB3-CFE9-FB47-95C0-162B1BE22A6C}">
      <dgm:prSet/>
      <dgm:spPr/>
      <dgm:t>
        <a:bodyPr/>
        <a:lstStyle/>
        <a:p>
          <a:endParaRPr lang="en-US"/>
        </a:p>
      </dgm:t>
    </dgm:pt>
    <dgm:pt modelId="{E0C4F03B-D84F-A54A-8D8D-DA64045BE620}" type="sibTrans" cxnId="{9C3F1BB3-CFE9-FB47-95C0-162B1BE22A6C}">
      <dgm:prSet/>
      <dgm:spPr/>
      <dgm:t>
        <a:bodyPr/>
        <a:lstStyle/>
        <a:p>
          <a:endParaRPr lang="en-US"/>
        </a:p>
      </dgm:t>
    </dgm:pt>
    <dgm:pt modelId="{E3103C6F-DC0E-8547-9CDE-F183D0CD1CFF}" type="pres">
      <dgm:prSet presAssocID="{75414A7D-4E9F-3C4C-BEC3-7CA04F392599}" presName="Name0" presStyleCnt="0">
        <dgm:presLayoutVars>
          <dgm:dir/>
          <dgm:resizeHandles val="exact"/>
        </dgm:presLayoutVars>
      </dgm:prSet>
      <dgm:spPr/>
    </dgm:pt>
    <dgm:pt modelId="{58360BF1-B827-4744-8306-69C5D4149DFF}" type="pres">
      <dgm:prSet presAssocID="{75414A7D-4E9F-3C4C-BEC3-7CA04F392599}" presName="cycle" presStyleCnt="0"/>
      <dgm:spPr/>
    </dgm:pt>
    <dgm:pt modelId="{05693A04-8DCC-B04F-A1D8-00ACECF14295}" type="pres">
      <dgm:prSet presAssocID="{4A7672D9-789F-9F41-9B29-CE927500EAE5}" presName="nodeFirstNode" presStyleLbl="node1" presStyleIdx="0" presStyleCnt="5">
        <dgm:presLayoutVars>
          <dgm:bulletEnabled val="1"/>
        </dgm:presLayoutVars>
      </dgm:prSet>
      <dgm:spPr/>
    </dgm:pt>
    <dgm:pt modelId="{FC05E1BB-1EC3-9245-852C-2581034D9D53}" type="pres">
      <dgm:prSet presAssocID="{0F937AAA-9183-C048-B9F5-B732F09F59E8}" presName="sibTransFirstNode" presStyleLbl="bgShp" presStyleIdx="0" presStyleCnt="1" custScaleX="100259"/>
      <dgm:spPr/>
    </dgm:pt>
    <dgm:pt modelId="{A3B13C02-1027-564D-8C70-7593B9C26E5A}" type="pres">
      <dgm:prSet presAssocID="{A71CB0F9-540B-8D4B-8C0F-B2CF196F5EEC}" presName="nodeFollowingNodes" presStyleLbl="node1" presStyleIdx="1" presStyleCnt="5">
        <dgm:presLayoutVars>
          <dgm:bulletEnabled val="1"/>
        </dgm:presLayoutVars>
      </dgm:prSet>
      <dgm:spPr/>
    </dgm:pt>
    <dgm:pt modelId="{39926507-D33E-9841-A0DB-D993626A4C1B}" type="pres">
      <dgm:prSet presAssocID="{B8BC031E-26D5-7149-A131-747E8F8293FB}" presName="nodeFollowingNodes" presStyleLbl="node1" presStyleIdx="2" presStyleCnt="5">
        <dgm:presLayoutVars>
          <dgm:bulletEnabled val="1"/>
        </dgm:presLayoutVars>
      </dgm:prSet>
      <dgm:spPr/>
    </dgm:pt>
    <dgm:pt modelId="{C3764817-FBF8-AC40-ACF5-8D522C5FACAF}" type="pres">
      <dgm:prSet presAssocID="{E5EAF42C-7559-7548-8C41-6A46B3BC6FEA}" presName="nodeFollowingNodes" presStyleLbl="node1" presStyleIdx="3" presStyleCnt="5">
        <dgm:presLayoutVars>
          <dgm:bulletEnabled val="1"/>
        </dgm:presLayoutVars>
      </dgm:prSet>
      <dgm:spPr/>
    </dgm:pt>
    <dgm:pt modelId="{FF83D267-F299-0D4B-BF8B-B32B9493033A}" type="pres">
      <dgm:prSet presAssocID="{E82FB893-20F4-B04E-868C-72ABAE360627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C2901012-C4FC-D140-B0ED-F40E438DF6B1}" srcId="{75414A7D-4E9F-3C4C-BEC3-7CA04F392599}" destId="{E5EAF42C-7559-7548-8C41-6A46B3BC6FEA}" srcOrd="3" destOrd="0" parTransId="{05D6D977-EF97-894C-A4BF-481BB5682DD1}" sibTransId="{18E1B307-5E00-4A4E-A156-8356B5282955}"/>
    <dgm:cxn modelId="{8A344412-B76B-B846-83B6-A32785B81D93}" srcId="{75414A7D-4E9F-3C4C-BEC3-7CA04F392599}" destId="{A71CB0F9-540B-8D4B-8C0F-B2CF196F5EEC}" srcOrd="1" destOrd="0" parTransId="{D2F75723-956B-B046-8569-C80E81851FC5}" sibTransId="{1072E65B-EBC0-FD4D-A946-80C12C7F24C9}"/>
    <dgm:cxn modelId="{95B72639-B3E4-974E-B411-32299177CB5E}" srcId="{75414A7D-4E9F-3C4C-BEC3-7CA04F392599}" destId="{4A7672D9-789F-9F41-9B29-CE927500EAE5}" srcOrd="0" destOrd="0" parTransId="{4C79B872-4E22-5144-9324-49850AC76AE2}" sibTransId="{0F937AAA-9183-C048-B9F5-B732F09F59E8}"/>
    <dgm:cxn modelId="{9981214E-5134-DF4A-AAC4-E3BEF824C9D3}" type="presOf" srcId="{A71CB0F9-540B-8D4B-8C0F-B2CF196F5EEC}" destId="{A3B13C02-1027-564D-8C70-7593B9C26E5A}" srcOrd="0" destOrd="0" presId="urn:microsoft.com/office/officeart/2005/8/layout/cycle3"/>
    <dgm:cxn modelId="{3FB66455-766F-404A-B7BE-EF7DA2E8F6AC}" type="presOf" srcId="{B8BC031E-26D5-7149-A131-747E8F8293FB}" destId="{39926507-D33E-9841-A0DB-D993626A4C1B}" srcOrd="0" destOrd="0" presId="urn:microsoft.com/office/officeart/2005/8/layout/cycle3"/>
    <dgm:cxn modelId="{19C2587C-2190-EF48-9A37-969CB794F56F}" type="presOf" srcId="{E5EAF42C-7559-7548-8C41-6A46B3BC6FEA}" destId="{C3764817-FBF8-AC40-ACF5-8D522C5FACAF}" srcOrd="0" destOrd="0" presId="urn:microsoft.com/office/officeart/2005/8/layout/cycle3"/>
    <dgm:cxn modelId="{6B8F2B81-B766-F444-8172-B2F988D7C2A9}" type="presOf" srcId="{75414A7D-4E9F-3C4C-BEC3-7CA04F392599}" destId="{E3103C6F-DC0E-8547-9CDE-F183D0CD1CFF}" srcOrd="0" destOrd="0" presId="urn:microsoft.com/office/officeart/2005/8/layout/cycle3"/>
    <dgm:cxn modelId="{4870B990-FECE-EC47-B697-8FC7200F9B56}" type="presOf" srcId="{0F937AAA-9183-C048-B9F5-B732F09F59E8}" destId="{FC05E1BB-1EC3-9245-852C-2581034D9D53}" srcOrd="0" destOrd="0" presId="urn:microsoft.com/office/officeart/2005/8/layout/cycle3"/>
    <dgm:cxn modelId="{BBE81393-25EF-1944-97A9-D846741801F5}" type="presOf" srcId="{E82FB893-20F4-B04E-868C-72ABAE360627}" destId="{FF83D267-F299-0D4B-BF8B-B32B9493033A}" srcOrd="0" destOrd="0" presId="urn:microsoft.com/office/officeart/2005/8/layout/cycle3"/>
    <dgm:cxn modelId="{9C3F1BB3-CFE9-FB47-95C0-162B1BE22A6C}" srcId="{75414A7D-4E9F-3C4C-BEC3-7CA04F392599}" destId="{E82FB893-20F4-B04E-868C-72ABAE360627}" srcOrd="4" destOrd="0" parTransId="{5B8A9E74-9684-9D44-8710-D25C3DC5EB31}" sibTransId="{E0C4F03B-D84F-A54A-8D8D-DA64045BE620}"/>
    <dgm:cxn modelId="{C2F95AE1-4967-D64D-B902-8EF62D551B6F}" type="presOf" srcId="{4A7672D9-789F-9F41-9B29-CE927500EAE5}" destId="{05693A04-8DCC-B04F-A1D8-00ACECF14295}" srcOrd="0" destOrd="0" presId="urn:microsoft.com/office/officeart/2005/8/layout/cycle3"/>
    <dgm:cxn modelId="{59D866E8-263F-544D-8B8B-E37A92929302}" srcId="{75414A7D-4E9F-3C4C-BEC3-7CA04F392599}" destId="{B8BC031E-26D5-7149-A131-747E8F8293FB}" srcOrd="2" destOrd="0" parTransId="{D890D496-6A33-294B-B93A-00938376225A}" sibTransId="{35509AEA-7004-B545-9B5E-9049A07A5ACE}"/>
    <dgm:cxn modelId="{06F6A809-3DC2-DE45-B1B7-88893050A863}" type="presParOf" srcId="{E3103C6F-DC0E-8547-9CDE-F183D0CD1CFF}" destId="{58360BF1-B827-4744-8306-69C5D4149DFF}" srcOrd="0" destOrd="0" presId="urn:microsoft.com/office/officeart/2005/8/layout/cycle3"/>
    <dgm:cxn modelId="{B23FB25F-C19A-6B45-BB70-577A81664751}" type="presParOf" srcId="{58360BF1-B827-4744-8306-69C5D4149DFF}" destId="{05693A04-8DCC-B04F-A1D8-00ACECF14295}" srcOrd="0" destOrd="0" presId="urn:microsoft.com/office/officeart/2005/8/layout/cycle3"/>
    <dgm:cxn modelId="{6DCA89CE-2632-B346-B818-E9D8E19C08FF}" type="presParOf" srcId="{58360BF1-B827-4744-8306-69C5D4149DFF}" destId="{FC05E1BB-1EC3-9245-852C-2581034D9D53}" srcOrd="1" destOrd="0" presId="urn:microsoft.com/office/officeart/2005/8/layout/cycle3"/>
    <dgm:cxn modelId="{74E415E2-B87F-F244-9E7D-B43F9EE209F6}" type="presParOf" srcId="{58360BF1-B827-4744-8306-69C5D4149DFF}" destId="{A3B13C02-1027-564D-8C70-7593B9C26E5A}" srcOrd="2" destOrd="0" presId="urn:microsoft.com/office/officeart/2005/8/layout/cycle3"/>
    <dgm:cxn modelId="{276D5946-3789-BF43-8385-47D078DE4BAC}" type="presParOf" srcId="{58360BF1-B827-4744-8306-69C5D4149DFF}" destId="{39926507-D33E-9841-A0DB-D993626A4C1B}" srcOrd="3" destOrd="0" presId="urn:microsoft.com/office/officeart/2005/8/layout/cycle3"/>
    <dgm:cxn modelId="{B6241A2A-D607-5749-9A6D-42D0AC34343C}" type="presParOf" srcId="{58360BF1-B827-4744-8306-69C5D4149DFF}" destId="{C3764817-FBF8-AC40-ACF5-8D522C5FACAF}" srcOrd="4" destOrd="0" presId="urn:microsoft.com/office/officeart/2005/8/layout/cycle3"/>
    <dgm:cxn modelId="{FD32541F-F349-794E-88D1-FE75D13D4784}" type="presParOf" srcId="{58360BF1-B827-4744-8306-69C5D4149DFF}" destId="{FF83D267-F299-0D4B-BF8B-B32B9493033A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9D2FA79-75B0-7A4F-AF23-FF16227FA077}" type="doc">
      <dgm:prSet loTypeId="urn:microsoft.com/office/officeart/2005/8/layout/cycle1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7437F0-7511-8C40-9CCF-FA50CE9F4E51}">
      <dgm:prSet phldrT="[Text]" custT="1"/>
      <dgm:spPr/>
      <dgm:t>
        <a:bodyPr/>
        <a:lstStyle/>
        <a:p>
          <a:r>
            <a:rPr lang="en-US" sz="2800" b="1" dirty="0">
              <a:solidFill>
                <a:schemeClr val="bg1"/>
              </a:solidFill>
            </a:rPr>
            <a:t>In</a:t>
          </a:r>
        </a:p>
      </dgm:t>
    </dgm:pt>
    <dgm:pt modelId="{532B76FF-EA4C-2646-9E5B-0847BE8CC039}" type="sibTrans" cxnId="{8018308F-933D-E541-9873-55754DE7A1C7}">
      <dgm:prSet/>
      <dgm:spPr/>
      <dgm:t>
        <a:bodyPr/>
        <a:lstStyle/>
        <a:p>
          <a:endParaRPr lang="en-US"/>
        </a:p>
      </dgm:t>
    </dgm:pt>
    <dgm:pt modelId="{E1B1532C-8FE2-DF4A-8181-B1F60421F87A}" type="parTrans" cxnId="{8018308F-933D-E541-9873-55754DE7A1C7}">
      <dgm:prSet/>
      <dgm:spPr/>
      <dgm:t>
        <a:bodyPr/>
        <a:lstStyle/>
        <a:p>
          <a:endParaRPr lang="en-US"/>
        </a:p>
      </dgm:t>
    </dgm:pt>
    <dgm:pt modelId="{7B2BC435-057E-4044-A3D3-3B9B439B22B1}">
      <dgm:prSet phldrT="[Text]" custT="1"/>
      <dgm:spPr/>
      <dgm:t>
        <a:bodyPr/>
        <a:lstStyle/>
        <a:p>
          <a:r>
            <a:rPr lang="en-US" sz="2800" b="1" dirty="0">
              <a:solidFill>
                <a:schemeClr val="bg1"/>
              </a:solidFill>
            </a:rPr>
            <a:t>made</a:t>
          </a:r>
          <a:r>
            <a:rPr lang="en-US" sz="2800" b="1" dirty="0"/>
            <a:t> </a:t>
          </a:r>
          <a:r>
            <a:rPr lang="en-US" sz="2800" b="1" dirty="0">
              <a:solidFill>
                <a:schemeClr val="bg1"/>
              </a:solidFill>
            </a:rPr>
            <a:t>new</a:t>
          </a:r>
        </a:p>
      </dgm:t>
    </dgm:pt>
    <dgm:pt modelId="{41395B0D-87CB-7640-8114-817FCBD5FA99}" type="sibTrans" cxnId="{B3BE499B-9BCC-754A-A6BC-CA72C9BD3DE4}">
      <dgm:prSet/>
      <dgm:spPr/>
      <dgm:t>
        <a:bodyPr/>
        <a:lstStyle/>
        <a:p>
          <a:endParaRPr lang="en-US"/>
        </a:p>
      </dgm:t>
    </dgm:pt>
    <dgm:pt modelId="{E9B33621-D0DF-8E48-81B5-29D972613151}" type="parTrans" cxnId="{B3BE499B-9BCC-754A-A6BC-CA72C9BD3DE4}">
      <dgm:prSet/>
      <dgm:spPr/>
      <dgm:t>
        <a:bodyPr/>
        <a:lstStyle/>
        <a:p>
          <a:endParaRPr lang="en-US"/>
        </a:p>
      </dgm:t>
    </dgm:pt>
    <dgm:pt modelId="{A8CBDA9B-E455-4F43-993A-A64D79E7E88A}">
      <dgm:prSet phldrT="[Text]" custT="1"/>
      <dgm:spPr/>
      <dgm:t>
        <a:bodyPr/>
        <a:lstStyle/>
        <a:p>
          <a:r>
            <a:rPr lang="en-US" sz="2800" b="1" dirty="0">
              <a:solidFill>
                <a:schemeClr val="bg1"/>
              </a:solidFill>
            </a:rPr>
            <a:t>things</a:t>
          </a:r>
        </a:p>
      </dgm:t>
    </dgm:pt>
    <dgm:pt modelId="{338535ED-109C-6F46-BD35-C759C6E651F6}" type="sibTrans" cxnId="{17F1E139-7D7B-924F-869B-A810306DDAC6}">
      <dgm:prSet/>
      <dgm:spPr/>
      <dgm:t>
        <a:bodyPr/>
        <a:lstStyle/>
        <a:p>
          <a:endParaRPr lang="en-US"/>
        </a:p>
      </dgm:t>
    </dgm:pt>
    <dgm:pt modelId="{E7968BBD-A91B-704B-9D89-1B43B09C5E49}" type="parTrans" cxnId="{17F1E139-7D7B-924F-869B-A810306DDAC6}">
      <dgm:prSet/>
      <dgm:spPr/>
      <dgm:t>
        <a:bodyPr/>
        <a:lstStyle/>
        <a:p>
          <a:endParaRPr lang="en-US"/>
        </a:p>
      </dgm:t>
    </dgm:pt>
    <dgm:pt modelId="{3C8B35BD-82C7-A34A-9933-AB8DA2316E0F}">
      <dgm:prSet phldrT="[Text]" custT="1"/>
      <dgm:spPr/>
      <dgm:t>
        <a:bodyPr/>
        <a:lstStyle/>
        <a:p>
          <a:r>
            <a:rPr lang="en-US" sz="2800" b="1" dirty="0">
              <a:solidFill>
                <a:schemeClr val="bg1"/>
              </a:solidFill>
            </a:rPr>
            <a:t>all</a:t>
          </a:r>
        </a:p>
      </dgm:t>
    </dgm:pt>
    <dgm:pt modelId="{510DD249-742F-5E47-91FB-5E80FFC49D8D}" type="sibTrans" cxnId="{F2B4CE64-22A8-0E4D-BBA9-610F0AA40047}">
      <dgm:prSet/>
      <dgm:spPr/>
      <dgm:t>
        <a:bodyPr/>
        <a:lstStyle/>
        <a:p>
          <a:endParaRPr lang="en-US"/>
        </a:p>
      </dgm:t>
    </dgm:pt>
    <dgm:pt modelId="{AD809BBE-3388-5942-81CB-D93046A30450}" type="parTrans" cxnId="{F2B4CE64-22A8-0E4D-BBA9-610F0AA40047}">
      <dgm:prSet/>
      <dgm:spPr/>
      <dgm:t>
        <a:bodyPr/>
        <a:lstStyle/>
        <a:p>
          <a:endParaRPr lang="en-US"/>
        </a:p>
      </dgm:t>
    </dgm:pt>
    <dgm:pt modelId="{4E497604-7889-E846-9096-BABA97C199D1}">
      <dgm:prSet phldrT="[Text]" custT="1"/>
      <dgm:spPr/>
      <dgm:t>
        <a:bodyPr/>
        <a:lstStyle/>
        <a:p>
          <a:r>
            <a:rPr lang="en-US" sz="2800" b="1" dirty="0">
              <a:solidFill>
                <a:schemeClr val="bg1"/>
              </a:solidFill>
            </a:rPr>
            <a:t>Him</a:t>
          </a:r>
        </a:p>
      </dgm:t>
    </dgm:pt>
    <dgm:pt modelId="{7535EBDF-6DAB-2642-AEB8-9169AFC9135D}" type="sibTrans" cxnId="{E6DC9A44-E86E-1440-AD58-A908FC17E621}">
      <dgm:prSet/>
      <dgm:spPr/>
      <dgm:t>
        <a:bodyPr/>
        <a:lstStyle/>
        <a:p>
          <a:endParaRPr lang="en-US"/>
        </a:p>
      </dgm:t>
    </dgm:pt>
    <dgm:pt modelId="{D7ADCCBC-3935-334E-BEE0-5ED8D36E9E75}" type="parTrans" cxnId="{E6DC9A44-E86E-1440-AD58-A908FC17E621}">
      <dgm:prSet/>
      <dgm:spPr/>
      <dgm:t>
        <a:bodyPr/>
        <a:lstStyle/>
        <a:p>
          <a:endParaRPr lang="en-US"/>
        </a:p>
      </dgm:t>
    </dgm:pt>
    <dgm:pt modelId="{F1D00D4E-EC90-764B-BA90-BB414D9CC38B}" type="pres">
      <dgm:prSet presAssocID="{D9D2FA79-75B0-7A4F-AF23-FF16227FA077}" presName="cycle" presStyleCnt="0">
        <dgm:presLayoutVars>
          <dgm:dir/>
          <dgm:resizeHandles val="exact"/>
        </dgm:presLayoutVars>
      </dgm:prSet>
      <dgm:spPr/>
    </dgm:pt>
    <dgm:pt modelId="{CD17C28D-D1AE-A84D-A991-150DDD5F959C}" type="pres">
      <dgm:prSet presAssocID="{4E497604-7889-E846-9096-BABA97C199D1}" presName="dummy" presStyleCnt="0"/>
      <dgm:spPr/>
    </dgm:pt>
    <dgm:pt modelId="{87140C19-8683-5644-A852-E8C0226A2C06}" type="pres">
      <dgm:prSet presAssocID="{4E497604-7889-E846-9096-BABA97C199D1}" presName="node" presStyleLbl="revTx" presStyleIdx="0" presStyleCnt="5">
        <dgm:presLayoutVars>
          <dgm:bulletEnabled val="1"/>
        </dgm:presLayoutVars>
      </dgm:prSet>
      <dgm:spPr/>
    </dgm:pt>
    <dgm:pt modelId="{E5954FE9-2996-1A44-8F41-01B18F6AF40B}" type="pres">
      <dgm:prSet presAssocID="{7535EBDF-6DAB-2642-AEB8-9169AFC9135D}" presName="sibTrans" presStyleLbl="node1" presStyleIdx="0" presStyleCnt="5"/>
      <dgm:spPr/>
    </dgm:pt>
    <dgm:pt modelId="{84F1BEE7-CACB-5F49-8803-8FC43172261C}" type="pres">
      <dgm:prSet presAssocID="{3C8B35BD-82C7-A34A-9933-AB8DA2316E0F}" presName="dummy" presStyleCnt="0"/>
      <dgm:spPr/>
    </dgm:pt>
    <dgm:pt modelId="{3CFDC452-4FEB-7645-9C74-6853832FDBC9}" type="pres">
      <dgm:prSet presAssocID="{3C8B35BD-82C7-A34A-9933-AB8DA2316E0F}" presName="node" presStyleLbl="revTx" presStyleIdx="1" presStyleCnt="5">
        <dgm:presLayoutVars>
          <dgm:bulletEnabled val="1"/>
        </dgm:presLayoutVars>
      </dgm:prSet>
      <dgm:spPr/>
    </dgm:pt>
    <dgm:pt modelId="{2F2F2154-8A1C-144D-8361-0FD5A0A1DD43}" type="pres">
      <dgm:prSet presAssocID="{510DD249-742F-5E47-91FB-5E80FFC49D8D}" presName="sibTrans" presStyleLbl="node1" presStyleIdx="1" presStyleCnt="5"/>
      <dgm:spPr/>
    </dgm:pt>
    <dgm:pt modelId="{90FB61B8-68F0-5040-8207-9F953581BA90}" type="pres">
      <dgm:prSet presAssocID="{A8CBDA9B-E455-4F43-993A-A64D79E7E88A}" presName="dummy" presStyleCnt="0"/>
      <dgm:spPr/>
    </dgm:pt>
    <dgm:pt modelId="{6E0CF755-475E-4040-9662-722407AC7486}" type="pres">
      <dgm:prSet presAssocID="{A8CBDA9B-E455-4F43-993A-A64D79E7E88A}" presName="node" presStyleLbl="revTx" presStyleIdx="2" presStyleCnt="5" custScaleX="130308">
        <dgm:presLayoutVars>
          <dgm:bulletEnabled val="1"/>
        </dgm:presLayoutVars>
      </dgm:prSet>
      <dgm:spPr/>
    </dgm:pt>
    <dgm:pt modelId="{44923FCA-0D95-594E-A608-EEA18E1EE0DA}" type="pres">
      <dgm:prSet presAssocID="{338535ED-109C-6F46-BD35-C759C6E651F6}" presName="sibTrans" presStyleLbl="node1" presStyleIdx="2" presStyleCnt="5"/>
      <dgm:spPr/>
    </dgm:pt>
    <dgm:pt modelId="{C30821A1-1464-A349-8765-291DAF1428BF}" type="pres">
      <dgm:prSet presAssocID="{7B2BC435-057E-4044-A3D3-3B9B439B22B1}" presName="dummy" presStyleCnt="0"/>
      <dgm:spPr/>
    </dgm:pt>
    <dgm:pt modelId="{4C3C59F8-3FB6-BB4B-9382-96CE246BC4A0}" type="pres">
      <dgm:prSet presAssocID="{7B2BC435-057E-4044-A3D3-3B9B439B22B1}" presName="node" presStyleLbl="revTx" presStyleIdx="3" presStyleCnt="5" custFlipHor="1" custScaleX="130328">
        <dgm:presLayoutVars>
          <dgm:bulletEnabled val="1"/>
        </dgm:presLayoutVars>
      </dgm:prSet>
      <dgm:spPr/>
    </dgm:pt>
    <dgm:pt modelId="{6D62199B-C4F9-944A-A690-4C9D9BC67BC1}" type="pres">
      <dgm:prSet presAssocID="{41395B0D-87CB-7640-8114-817FCBD5FA99}" presName="sibTrans" presStyleLbl="node1" presStyleIdx="3" presStyleCnt="5"/>
      <dgm:spPr/>
    </dgm:pt>
    <dgm:pt modelId="{B8A427CA-6B6B-004D-9D63-28CB658A78B6}" type="pres">
      <dgm:prSet presAssocID="{207437F0-7511-8C40-9CCF-FA50CE9F4E51}" presName="dummy" presStyleCnt="0"/>
      <dgm:spPr/>
    </dgm:pt>
    <dgm:pt modelId="{756984B5-0228-8A48-A8F0-FCA0C647CE39}" type="pres">
      <dgm:prSet presAssocID="{207437F0-7511-8C40-9CCF-FA50CE9F4E51}" presName="node" presStyleLbl="revTx" presStyleIdx="4" presStyleCnt="5" custScaleX="103570">
        <dgm:presLayoutVars>
          <dgm:bulletEnabled val="1"/>
        </dgm:presLayoutVars>
      </dgm:prSet>
      <dgm:spPr/>
    </dgm:pt>
    <dgm:pt modelId="{9B2636BA-4179-BF43-B1CB-9F8772DE76FF}" type="pres">
      <dgm:prSet presAssocID="{532B76FF-EA4C-2646-9E5B-0847BE8CC039}" presName="sibTrans" presStyleLbl="node1" presStyleIdx="4" presStyleCnt="5"/>
      <dgm:spPr/>
    </dgm:pt>
  </dgm:ptLst>
  <dgm:cxnLst>
    <dgm:cxn modelId="{A6792232-7C3A-2140-A887-5DEE1C988905}" type="presOf" srcId="{338535ED-109C-6F46-BD35-C759C6E651F6}" destId="{44923FCA-0D95-594E-A608-EEA18E1EE0DA}" srcOrd="0" destOrd="0" presId="urn:microsoft.com/office/officeart/2005/8/layout/cycle1"/>
    <dgm:cxn modelId="{17F1E139-7D7B-924F-869B-A810306DDAC6}" srcId="{D9D2FA79-75B0-7A4F-AF23-FF16227FA077}" destId="{A8CBDA9B-E455-4F43-993A-A64D79E7E88A}" srcOrd="2" destOrd="0" parTransId="{E7968BBD-A91B-704B-9D89-1B43B09C5E49}" sibTransId="{338535ED-109C-6F46-BD35-C759C6E651F6}"/>
    <dgm:cxn modelId="{E6DC9A44-E86E-1440-AD58-A908FC17E621}" srcId="{D9D2FA79-75B0-7A4F-AF23-FF16227FA077}" destId="{4E497604-7889-E846-9096-BABA97C199D1}" srcOrd="0" destOrd="0" parTransId="{D7ADCCBC-3935-334E-BEE0-5ED8D36E9E75}" sibTransId="{7535EBDF-6DAB-2642-AEB8-9169AFC9135D}"/>
    <dgm:cxn modelId="{F2B4CE64-22A8-0E4D-BBA9-610F0AA40047}" srcId="{D9D2FA79-75B0-7A4F-AF23-FF16227FA077}" destId="{3C8B35BD-82C7-A34A-9933-AB8DA2316E0F}" srcOrd="1" destOrd="0" parTransId="{AD809BBE-3388-5942-81CB-D93046A30450}" sibTransId="{510DD249-742F-5E47-91FB-5E80FFC49D8D}"/>
    <dgm:cxn modelId="{D6788A67-B38B-4A4F-A508-4BDFD7161C4E}" type="presOf" srcId="{7B2BC435-057E-4044-A3D3-3B9B439B22B1}" destId="{4C3C59F8-3FB6-BB4B-9382-96CE246BC4A0}" srcOrd="0" destOrd="0" presId="urn:microsoft.com/office/officeart/2005/8/layout/cycle1"/>
    <dgm:cxn modelId="{577B5E6D-1372-CA4A-B9D9-82B48E8E2599}" type="presOf" srcId="{41395B0D-87CB-7640-8114-817FCBD5FA99}" destId="{6D62199B-C4F9-944A-A690-4C9D9BC67BC1}" srcOrd="0" destOrd="0" presId="urn:microsoft.com/office/officeart/2005/8/layout/cycle1"/>
    <dgm:cxn modelId="{4AB92A59-7394-B848-9503-60F83A12693C}" type="presOf" srcId="{7535EBDF-6DAB-2642-AEB8-9169AFC9135D}" destId="{E5954FE9-2996-1A44-8F41-01B18F6AF40B}" srcOrd="0" destOrd="0" presId="urn:microsoft.com/office/officeart/2005/8/layout/cycle1"/>
    <dgm:cxn modelId="{7C628A7A-1ECB-CD48-BC2D-4A9F54CF7168}" type="presOf" srcId="{207437F0-7511-8C40-9CCF-FA50CE9F4E51}" destId="{756984B5-0228-8A48-A8F0-FCA0C647CE39}" srcOrd="0" destOrd="0" presId="urn:microsoft.com/office/officeart/2005/8/layout/cycle1"/>
    <dgm:cxn modelId="{02CF517E-A8EB-794A-B8FB-7D34B8927EB9}" type="presOf" srcId="{A8CBDA9B-E455-4F43-993A-A64D79E7E88A}" destId="{6E0CF755-475E-4040-9662-722407AC7486}" srcOrd="0" destOrd="0" presId="urn:microsoft.com/office/officeart/2005/8/layout/cycle1"/>
    <dgm:cxn modelId="{8018308F-933D-E541-9873-55754DE7A1C7}" srcId="{D9D2FA79-75B0-7A4F-AF23-FF16227FA077}" destId="{207437F0-7511-8C40-9CCF-FA50CE9F4E51}" srcOrd="4" destOrd="0" parTransId="{E1B1532C-8FE2-DF4A-8181-B1F60421F87A}" sibTransId="{532B76FF-EA4C-2646-9E5B-0847BE8CC039}"/>
    <dgm:cxn modelId="{B3BE499B-9BCC-754A-A6BC-CA72C9BD3DE4}" srcId="{D9D2FA79-75B0-7A4F-AF23-FF16227FA077}" destId="{7B2BC435-057E-4044-A3D3-3B9B439B22B1}" srcOrd="3" destOrd="0" parTransId="{E9B33621-D0DF-8E48-81B5-29D972613151}" sibTransId="{41395B0D-87CB-7640-8114-817FCBD5FA99}"/>
    <dgm:cxn modelId="{F4606CA8-32CF-1F4D-BA22-58F75F7860EE}" type="presOf" srcId="{532B76FF-EA4C-2646-9E5B-0847BE8CC039}" destId="{9B2636BA-4179-BF43-B1CB-9F8772DE76FF}" srcOrd="0" destOrd="0" presId="urn:microsoft.com/office/officeart/2005/8/layout/cycle1"/>
    <dgm:cxn modelId="{AE0426BA-CC8A-0B45-AAAA-73323C2C7DBE}" type="presOf" srcId="{3C8B35BD-82C7-A34A-9933-AB8DA2316E0F}" destId="{3CFDC452-4FEB-7645-9C74-6853832FDBC9}" srcOrd="0" destOrd="0" presId="urn:microsoft.com/office/officeart/2005/8/layout/cycle1"/>
    <dgm:cxn modelId="{A981E4BD-42EB-724C-8672-A098AB193697}" type="presOf" srcId="{4E497604-7889-E846-9096-BABA97C199D1}" destId="{87140C19-8683-5644-A852-E8C0226A2C06}" srcOrd="0" destOrd="0" presId="urn:microsoft.com/office/officeart/2005/8/layout/cycle1"/>
    <dgm:cxn modelId="{71AF55D3-0749-784D-8C7F-2B60130F7B69}" type="presOf" srcId="{510DD249-742F-5E47-91FB-5E80FFC49D8D}" destId="{2F2F2154-8A1C-144D-8361-0FD5A0A1DD43}" srcOrd="0" destOrd="0" presId="urn:microsoft.com/office/officeart/2005/8/layout/cycle1"/>
    <dgm:cxn modelId="{DD2987F5-41D4-1849-8BEA-E53D4B98F14E}" type="presOf" srcId="{D9D2FA79-75B0-7A4F-AF23-FF16227FA077}" destId="{F1D00D4E-EC90-764B-BA90-BB414D9CC38B}" srcOrd="0" destOrd="0" presId="urn:microsoft.com/office/officeart/2005/8/layout/cycle1"/>
    <dgm:cxn modelId="{074C74B0-6392-B041-A947-26F409D26BCE}" type="presParOf" srcId="{F1D00D4E-EC90-764B-BA90-BB414D9CC38B}" destId="{CD17C28D-D1AE-A84D-A991-150DDD5F959C}" srcOrd="0" destOrd="0" presId="urn:microsoft.com/office/officeart/2005/8/layout/cycle1"/>
    <dgm:cxn modelId="{6078B104-441F-5945-8C78-CFE97593288F}" type="presParOf" srcId="{F1D00D4E-EC90-764B-BA90-BB414D9CC38B}" destId="{87140C19-8683-5644-A852-E8C0226A2C06}" srcOrd="1" destOrd="0" presId="urn:microsoft.com/office/officeart/2005/8/layout/cycle1"/>
    <dgm:cxn modelId="{7651C121-9C04-F74C-B0B7-AA53304EE659}" type="presParOf" srcId="{F1D00D4E-EC90-764B-BA90-BB414D9CC38B}" destId="{E5954FE9-2996-1A44-8F41-01B18F6AF40B}" srcOrd="2" destOrd="0" presId="urn:microsoft.com/office/officeart/2005/8/layout/cycle1"/>
    <dgm:cxn modelId="{650145BF-B957-3240-9ADE-6513ACF5A2C8}" type="presParOf" srcId="{F1D00D4E-EC90-764B-BA90-BB414D9CC38B}" destId="{84F1BEE7-CACB-5F49-8803-8FC43172261C}" srcOrd="3" destOrd="0" presId="urn:microsoft.com/office/officeart/2005/8/layout/cycle1"/>
    <dgm:cxn modelId="{68CC292A-32CA-5542-9FF1-704974A6544B}" type="presParOf" srcId="{F1D00D4E-EC90-764B-BA90-BB414D9CC38B}" destId="{3CFDC452-4FEB-7645-9C74-6853832FDBC9}" srcOrd="4" destOrd="0" presId="urn:microsoft.com/office/officeart/2005/8/layout/cycle1"/>
    <dgm:cxn modelId="{965C2689-D18F-434A-941D-6C10376F28D4}" type="presParOf" srcId="{F1D00D4E-EC90-764B-BA90-BB414D9CC38B}" destId="{2F2F2154-8A1C-144D-8361-0FD5A0A1DD43}" srcOrd="5" destOrd="0" presId="urn:microsoft.com/office/officeart/2005/8/layout/cycle1"/>
    <dgm:cxn modelId="{13373A5E-0302-A746-9D5B-FAAF3ABF0CC8}" type="presParOf" srcId="{F1D00D4E-EC90-764B-BA90-BB414D9CC38B}" destId="{90FB61B8-68F0-5040-8207-9F953581BA90}" srcOrd="6" destOrd="0" presId="urn:microsoft.com/office/officeart/2005/8/layout/cycle1"/>
    <dgm:cxn modelId="{842AF5FE-B13B-4D45-8A34-E129D94F8288}" type="presParOf" srcId="{F1D00D4E-EC90-764B-BA90-BB414D9CC38B}" destId="{6E0CF755-475E-4040-9662-722407AC7486}" srcOrd="7" destOrd="0" presId="urn:microsoft.com/office/officeart/2005/8/layout/cycle1"/>
    <dgm:cxn modelId="{A8239FB1-C443-864E-99CD-B3EB2EFC81F2}" type="presParOf" srcId="{F1D00D4E-EC90-764B-BA90-BB414D9CC38B}" destId="{44923FCA-0D95-594E-A608-EEA18E1EE0DA}" srcOrd="8" destOrd="0" presId="urn:microsoft.com/office/officeart/2005/8/layout/cycle1"/>
    <dgm:cxn modelId="{756F9554-609C-F244-A610-572E932F4625}" type="presParOf" srcId="{F1D00D4E-EC90-764B-BA90-BB414D9CC38B}" destId="{C30821A1-1464-A349-8765-291DAF1428BF}" srcOrd="9" destOrd="0" presId="urn:microsoft.com/office/officeart/2005/8/layout/cycle1"/>
    <dgm:cxn modelId="{71CC0E58-BD6B-7C4A-9A92-69D073C3D2FD}" type="presParOf" srcId="{F1D00D4E-EC90-764B-BA90-BB414D9CC38B}" destId="{4C3C59F8-3FB6-BB4B-9382-96CE246BC4A0}" srcOrd="10" destOrd="0" presId="urn:microsoft.com/office/officeart/2005/8/layout/cycle1"/>
    <dgm:cxn modelId="{1528A8DD-9D12-1844-9E2E-AC04DD36A9EC}" type="presParOf" srcId="{F1D00D4E-EC90-764B-BA90-BB414D9CC38B}" destId="{6D62199B-C4F9-944A-A690-4C9D9BC67BC1}" srcOrd="11" destOrd="0" presId="urn:microsoft.com/office/officeart/2005/8/layout/cycle1"/>
    <dgm:cxn modelId="{6A14CBFE-55E6-FF41-8B50-01DA213E5DA2}" type="presParOf" srcId="{F1D00D4E-EC90-764B-BA90-BB414D9CC38B}" destId="{B8A427CA-6B6B-004D-9D63-28CB658A78B6}" srcOrd="12" destOrd="0" presId="urn:microsoft.com/office/officeart/2005/8/layout/cycle1"/>
    <dgm:cxn modelId="{D209A44A-D505-D446-B18F-794F64045DC2}" type="presParOf" srcId="{F1D00D4E-EC90-764B-BA90-BB414D9CC38B}" destId="{756984B5-0228-8A48-A8F0-FCA0C647CE39}" srcOrd="13" destOrd="0" presId="urn:microsoft.com/office/officeart/2005/8/layout/cycle1"/>
    <dgm:cxn modelId="{409C2DAA-3917-D343-8EDC-B8F251AA80D0}" type="presParOf" srcId="{F1D00D4E-EC90-764B-BA90-BB414D9CC38B}" destId="{9B2636BA-4179-BF43-B1CB-9F8772DE76FF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05E1BB-1EC3-9245-852C-2581034D9D53}">
      <dsp:nvSpPr>
        <dsp:cNvPr id="0" name=""/>
        <dsp:cNvSpPr/>
      </dsp:nvSpPr>
      <dsp:spPr>
        <a:xfrm>
          <a:off x="401440" y="626084"/>
          <a:ext cx="3175394" cy="3175394"/>
        </a:xfrm>
        <a:prstGeom prst="circularArrow">
          <a:avLst>
            <a:gd name="adj1" fmla="val 5544"/>
            <a:gd name="adj2" fmla="val 330680"/>
            <a:gd name="adj3" fmla="val 12910209"/>
            <a:gd name="adj4" fmla="val 17938403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5693A04-8DCC-B04F-A1D8-00ACECF14295}">
      <dsp:nvSpPr>
        <dsp:cNvPr id="0" name=""/>
        <dsp:cNvSpPr/>
      </dsp:nvSpPr>
      <dsp:spPr>
        <a:xfrm>
          <a:off x="989008" y="872186"/>
          <a:ext cx="2000258" cy="7002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Personal</a:t>
          </a:r>
        </a:p>
      </dsp:txBody>
      <dsp:txXfrm>
        <a:off x="1023193" y="906371"/>
        <a:ext cx="1931888" cy="631907"/>
      </dsp:txXfrm>
    </dsp:sp>
    <dsp:sp modelId="{A3B13C02-1027-564D-8C70-7593B9C26E5A}">
      <dsp:nvSpPr>
        <dsp:cNvPr id="0" name=""/>
        <dsp:cNvSpPr/>
      </dsp:nvSpPr>
      <dsp:spPr>
        <a:xfrm>
          <a:off x="2576697" y="1807855"/>
          <a:ext cx="1400554" cy="7002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Local</a:t>
          </a:r>
        </a:p>
      </dsp:txBody>
      <dsp:txXfrm>
        <a:off x="2610882" y="1842040"/>
        <a:ext cx="1332184" cy="631907"/>
      </dsp:txXfrm>
    </dsp:sp>
    <dsp:sp modelId="{39926507-D33E-9841-A0DB-D993626A4C1B}">
      <dsp:nvSpPr>
        <dsp:cNvPr id="0" name=""/>
        <dsp:cNvSpPr/>
      </dsp:nvSpPr>
      <dsp:spPr>
        <a:xfrm>
          <a:off x="1974746" y="3321799"/>
          <a:ext cx="1620638" cy="7002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</a:rPr>
            <a:t>Glocal</a:t>
          </a:r>
          <a:endParaRPr lang="en-US" sz="2800" kern="1200" dirty="0">
            <a:solidFill>
              <a:schemeClr val="bg1"/>
            </a:solidFill>
          </a:endParaRPr>
        </a:p>
      </dsp:txBody>
      <dsp:txXfrm>
        <a:off x="2008931" y="3355984"/>
        <a:ext cx="1552268" cy="631907"/>
      </dsp:txXfrm>
    </dsp:sp>
    <dsp:sp modelId="{C3764817-FBF8-AC40-ACF5-8D522C5FACAF}">
      <dsp:nvSpPr>
        <dsp:cNvPr id="0" name=""/>
        <dsp:cNvSpPr/>
      </dsp:nvSpPr>
      <dsp:spPr>
        <a:xfrm>
          <a:off x="397281" y="3321799"/>
          <a:ext cx="1591856" cy="7002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Generational</a:t>
          </a:r>
        </a:p>
      </dsp:txBody>
      <dsp:txXfrm>
        <a:off x="431466" y="3355984"/>
        <a:ext cx="1523486" cy="631907"/>
      </dsp:txXfrm>
    </dsp:sp>
    <dsp:sp modelId="{FF83D267-F299-0D4B-BF8B-B32B9493033A}">
      <dsp:nvSpPr>
        <dsp:cNvPr id="0" name=""/>
        <dsp:cNvSpPr/>
      </dsp:nvSpPr>
      <dsp:spPr>
        <a:xfrm>
          <a:off x="1022" y="1807855"/>
          <a:ext cx="1400554" cy="7002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Global</a:t>
          </a:r>
        </a:p>
      </dsp:txBody>
      <dsp:txXfrm>
        <a:off x="35207" y="1842040"/>
        <a:ext cx="1332184" cy="6319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05E1BB-1EC3-9245-852C-2581034D9D53}">
      <dsp:nvSpPr>
        <dsp:cNvPr id="0" name=""/>
        <dsp:cNvSpPr/>
      </dsp:nvSpPr>
      <dsp:spPr>
        <a:xfrm>
          <a:off x="397328" y="856452"/>
          <a:ext cx="3183618" cy="3175394"/>
        </a:xfrm>
        <a:prstGeom prst="circularArrow">
          <a:avLst>
            <a:gd name="adj1" fmla="val 5544"/>
            <a:gd name="adj2" fmla="val 330680"/>
            <a:gd name="adj3" fmla="val 13909249"/>
            <a:gd name="adj4" fmla="val 17305347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5693A04-8DCC-B04F-A1D8-00ACECF14295}">
      <dsp:nvSpPr>
        <dsp:cNvPr id="0" name=""/>
        <dsp:cNvSpPr/>
      </dsp:nvSpPr>
      <dsp:spPr>
        <a:xfrm>
          <a:off x="1288860" y="872186"/>
          <a:ext cx="1400554" cy="7002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Personal</a:t>
          </a:r>
        </a:p>
      </dsp:txBody>
      <dsp:txXfrm>
        <a:off x="1323045" y="906371"/>
        <a:ext cx="1332184" cy="631907"/>
      </dsp:txXfrm>
    </dsp:sp>
    <dsp:sp modelId="{A3B13C02-1027-564D-8C70-7593B9C26E5A}">
      <dsp:nvSpPr>
        <dsp:cNvPr id="0" name=""/>
        <dsp:cNvSpPr/>
      </dsp:nvSpPr>
      <dsp:spPr>
        <a:xfrm>
          <a:off x="2576697" y="1807855"/>
          <a:ext cx="1400554" cy="7002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Local</a:t>
          </a:r>
        </a:p>
      </dsp:txBody>
      <dsp:txXfrm>
        <a:off x="2610882" y="1842040"/>
        <a:ext cx="1332184" cy="631907"/>
      </dsp:txXfrm>
    </dsp:sp>
    <dsp:sp modelId="{39926507-D33E-9841-A0DB-D993626A4C1B}">
      <dsp:nvSpPr>
        <dsp:cNvPr id="0" name=""/>
        <dsp:cNvSpPr/>
      </dsp:nvSpPr>
      <dsp:spPr>
        <a:xfrm>
          <a:off x="2084787" y="3321799"/>
          <a:ext cx="1400554" cy="7002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</a:rPr>
            <a:t>Glocal</a:t>
          </a:r>
          <a:endParaRPr lang="en-US" sz="2800" kern="1200" dirty="0">
            <a:solidFill>
              <a:schemeClr val="bg1"/>
            </a:solidFill>
          </a:endParaRPr>
        </a:p>
      </dsp:txBody>
      <dsp:txXfrm>
        <a:off x="2118972" y="3355984"/>
        <a:ext cx="1332184" cy="631907"/>
      </dsp:txXfrm>
    </dsp:sp>
    <dsp:sp modelId="{C3764817-FBF8-AC40-ACF5-8D522C5FACAF}">
      <dsp:nvSpPr>
        <dsp:cNvPr id="0" name=""/>
        <dsp:cNvSpPr/>
      </dsp:nvSpPr>
      <dsp:spPr>
        <a:xfrm>
          <a:off x="492932" y="3321799"/>
          <a:ext cx="1400554" cy="7002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Generational</a:t>
          </a:r>
        </a:p>
      </dsp:txBody>
      <dsp:txXfrm>
        <a:off x="527117" y="3355984"/>
        <a:ext cx="1332184" cy="631907"/>
      </dsp:txXfrm>
    </dsp:sp>
    <dsp:sp modelId="{FF83D267-F299-0D4B-BF8B-B32B9493033A}">
      <dsp:nvSpPr>
        <dsp:cNvPr id="0" name=""/>
        <dsp:cNvSpPr/>
      </dsp:nvSpPr>
      <dsp:spPr>
        <a:xfrm>
          <a:off x="1022" y="1807855"/>
          <a:ext cx="1400554" cy="7002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Global</a:t>
          </a:r>
        </a:p>
      </dsp:txBody>
      <dsp:txXfrm>
        <a:off x="35207" y="1842040"/>
        <a:ext cx="1332184" cy="6319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140C19-8683-5644-A852-E8C0226A2C06}">
      <dsp:nvSpPr>
        <dsp:cNvPr id="0" name=""/>
        <dsp:cNvSpPr/>
      </dsp:nvSpPr>
      <dsp:spPr>
        <a:xfrm>
          <a:off x="2518307" y="546759"/>
          <a:ext cx="953775" cy="953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</a:rPr>
            <a:t>Him</a:t>
          </a:r>
        </a:p>
      </dsp:txBody>
      <dsp:txXfrm>
        <a:off x="2518307" y="546759"/>
        <a:ext cx="953775" cy="953775"/>
      </dsp:txXfrm>
    </dsp:sp>
    <dsp:sp modelId="{E5954FE9-2996-1A44-8F41-01B18F6AF40B}">
      <dsp:nvSpPr>
        <dsp:cNvPr id="0" name=""/>
        <dsp:cNvSpPr/>
      </dsp:nvSpPr>
      <dsp:spPr>
        <a:xfrm>
          <a:off x="271389" y="518770"/>
          <a:ext cx="3580126" cy="3580126"/>
        </a:xfrm>
        <a:prstGeom prst="circularArrow">
          <a:avLst>
            <a:gd name="adj1" fmla="val 5195"/>
            <a:gd name="adj2" fmla="val 335535"/>
            <a:gd name="adj3" fmla="val 21294783"/>
            <a:gd name="adj4" fmla="val 19764888"/>
            <a:gd name="adj5" fmla="val 606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FDC452-4FEB-7645-9C74-6853832FDBC9}">
      <dsp:nvSpPr>
        <dsp:cNvPr id="0" name=""/>
        <dsp:cNvSpPr/>
      </dsp:nvSpPr>
      <dsp:spPr>
        <a:xfrm>
          <a:off x="3095392" y="2322843"/>
          <a:ext cx="953775" cy="953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</a:rPr>
            <a:t>all</a:t>
          </a:r>
        </a:p>
      </dsp:txBody>
      <dsp:txXfrm>
        <a:off x="3095392" y="2322843"/>
        <a:ext cx="953775" cy="953775"/>
      </dsp:txXfrm>
    </dsp:sp>
    <dsp:sp modelId="{2F2F2154-8A1C-144D-8361-0FD5A0A1DD43}">
      <dsp:nvSpPr>
        <dsp:cNvPr id="0" name=""/>
        <dsp:cNvSpPr/>
      </dsp:nvSpPr>
      <dsp:spPr>
        <a:xfrm>
          <a:off x="271389" y="518770"/>
          <a:ext cx="3580126" cy="3580126"/>
        </a:xfrm>
        <a:prstGeom prst="circularArrow">
          <a:avLst>
            <a:gd name="adj1" fmla="val 5195"/>
            <a:gd name="adj2" fmla="val 335535"/>
            <a:gd name="adj3" fmla="val 3682781"/>
            <a:gd name="adj4" fmla="val 2251966"/>
            <a:gd name="adj5" fmla="val 606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0CF755-475E-4040-9662-722407AC7486}">
      <dsp:nvSpPr>
        <dsp:cNvPr id="0" name=""/>
        <dsp:cNvSpPr/>
      </dsp:nvSpPr>
      <dsp:spPr>
        <a:xfrm>
          <a:off x="1440029" y="3420524"/>
          <a:ext cx="1242846" cy="953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</a:rPr>
            <a:t>things</a:t>
          </a:r>
        </a:p>
      </dsp:txBody>
      <dsp:txXfrm>
        <a:off x="1440029" y="3420524"/>
        <a:ext cx="1242846" cy="953775"/>
      </dsp:txXfrm>
    </dsp:sp>
    <dsp:sp modelId="{44923FCA-0D95-594E-A608-EEA18E1EE0DA}">
      <dsp:nvSpPr>
        <dsp:cNvPr id="0" name=""/>
        <dsp:cNvSpPr/>
      </dsp:nvSpPr>
      <dsp:spPr>
        <a:xfrm>
          <a:off x="271389" y="518770"/>
          <a:ext cx="3580126" cy="3580126"/>
        </a:xfrm>
        <a:prstGeom prst="circularArrow">
          <a:avLst>
            <a:gd name="adj1" fmla="val 5195"/>
            <a:gd name="adj2" fmla="val 335535"/>
            <a:gd name="adj3" fmla="val 8212500"/>
            <a:gd name="adj4" fmla="val 6781684"/>
            <a:gd name="adj5" fmla="val 606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3C59F8-3FB6-BB4B-9382-96CE246BC4A0}">
      <dsp:nvSpPr>
        <dsp:cNvPr id="0" name=""/>
        <dsp:cNvSpPr/>
      </dsp:nvSpPr>
      <dsp:spPr>
        <a:xfrm flipH="1">
          <a:off x="-70893" y="2322843"/>
          <a:ext cx="1243037" cy="953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</a:rPr>
            <a:t>made</a:t>
          </a:r>
          <a:r>
            <a:rPr lang="en-US" sz="2800" b="1" kern="1200" dirty="0"/>
            <a:t> </a:t>
          </a:r>
          <a:r>
            <a:rPr lang="en-US" sz="2800" b="1" kern="1200" dirty="0">
              <a:solidFill>
                <a:schemeClr val="bg1"/>
              </a:solidFill>
            </a:rPr>
            <a:t>new</a:t>
          </a:r>
        </a:p>
      </dsp:txBody>
      <dsp:txXfrm>
        <a:off x="-70893" y="2322843"/>
        <a:ext cx="1243037" cy="953775"/>
      </dsp:txXfrm>
    </dsp:sp>
    <dsp:sp modelId="{6D62199B-C4F9-944A-A690-4C9D9BC67BC1}">
      <dsp:nvSpPr>
        <dsp:cNvPr id="0" name=""/>
        <dsp:cNvSpPr/>
      </dsp:nvSpPr>
      <dsp:spPr>
        <a:xfrm>
          <a:off x="271389" y="518770"/>
          <a:ext cx="3580126" cy="3580126"/>
        </a:xfrm>
        <a:prstGeom prst="circularArrow">
          <a:avLst>
            <a:gd name="adj1" fmla="val 5195"/>
            <a:gd name="adj2" fmla="val 335535"/>
            <a:gd name="adj3" fmla="val 12299577"/>
            <a:gd name="adj4" fmla="val 10769682"/>
            <a:gd name="adj5" fmla="val 606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6984B5-0228-8A48-A8F0-FCA0C647CE39}">
      <dsp:nvSpPr>
        <dsp:cNvPr id="0" name=""/>
        <dsp:cNvSpPr/>
      </dsp:nvSpPr>
      <dsp:spPr>
        <a:xfrm>
          <a:off x="633797" y="546759"/>
          <a:ext cx="987825" cy="953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</a:rPr>
            <a:t>In</a:t>
          </a:r>
        </a:p>
      </dsp:txBody>
      <dsp:txXfrm>
        <a:off x="633797" y="546759"/>
        <a:ext cx="987825" cy="953775"/>
      </dsp:txXfrm>
    </dsp:sp>
    <dsp:sp modelId="{9B2636BA-4179-BF43-B1CB-9F8772DE76FF}">
      <dsp:nvSpPr>
        <dsp:cNvPr id="0" name=""/>
        <dsp:cNvSpPr/>
      </dsp:nvSpPr>
      <dsp:spPr>
        <a:xfrm>
          <a:off x="271389" y="518770"/>
          <a:ext cx="3580126" cy="3580126"/>
        </a:xfrm>
        <a:prstGeom prst="circularArrow">
          <a:avLst>
            <a:gd name="adj1" fmla="val 5195"/>
            <a:gd name="adj2" fmla="val 335535"/>
            <a:gd name="adj3" fmla="val 16867279"/>
            <a:gd name="adj4" fmla="val 15235590"/>
            <a:gd name="adj5" fmla="val 606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A7B2-D95A-7C48-A758-199774C5060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A67D-DF01-4B43-A4D9-19CF622A0374}" type="datetimeFigureOut">
              <a:rPr lang="en-GB" smtClean="0"/>
              <a:pPr/>
              <a:t>21/03/2022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A67D-DF01-4B43-A4D9-19CF622A0374}" type="datetimeFigureOut">
              <a:rPr lang="en-GB" smtClean="0"/>
              <a:pPr/>
              <a:t>21/03/2022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A7B2-D95A-7C48-A758-199774C5060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A67D-DF01-4B43-A4D9-19CF622A0374}" type="datetimeFigureOut">
              <a:rPr lang="en-GB" smtClean="0"/>
              <a:pPr/>
              <a:t>21/03/2022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A7B2-D95A-7C48-A758-199774C5060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5C5BA67D-DF01-4B43-A4D9-19CF622A0374}" type="datetimeFigureOut">
              <a:rPr lang="en-GB" smtClean="0"/>
              <a:pPr/>
              <a:t>21/03/2022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A7B2-D95A-7C48-A758-199774C5060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5C5BA67D-DF01-4B43-A4D9-19CF622A0374}" type="datetimeFigureOut">
              <a:rPr lang="en-GB" smtClean="0"/>
              <a:pPr/>
              <a:t>21/03/2022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A7B2-D95A-7C48-A758-199774C5060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5C5BA67D-DF01-4B43-A4D9-19CF622A0374}" type="datetimeFigureOut">
              <a:rPr lang="en-GB" smtClean="0"/>
              <a:pPr/>
              <a:t>21/03/2022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A7B2-D95A-7C48-A758-199774C5060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A67D-DF01-4B43-A4D9-19CF622A0374}" type="datetimeFigureOut">
              <a:rPr lang="en-GB" smtClean="0"/>
              <a:pPr/>
              <a:t>21/03/2022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A7B2-D95A-7C48-A758-199774C5060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A67D-DF01-4B43-A4D9-19CF622A0374}" type="datetimeFigureOut">
              <a:rPr lang="en-GB" smtClean="0"/>
              <a:pPr/>
              <a:t>21/03/2022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A7B2-D95A-7C48-A758-199774C5060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300" y="107950"/>
            <a:ext cx="6969125" cy="9477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7525" y="1196975"/>
            <a:ext cx="3978275" cy="48942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196975"/>
            <a:ext cx="3978275" cy="48942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Fresh Expressions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341D2-B1D3-2A4B-8573-79022C40F81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767B1-A454-E249-8485-696642D7A4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300" y="107950"/>
            <a:ext cx="6969125" cy="9477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17525" y="1196975"/>
            <a:ext cx="3978275" cy="48942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975"/>
            <a:ext cx="3978275" cy="48942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Fresh Expressions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B1B09-3403-D844-BB51-7F1DBCE8E2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A67D-DF01-4B43-A4D9-19CF622A0374}" type="datetimeFigureOut">
              <a:rPr lang="en-GB" smtClean="0"/>
              <a:pPr/>
              <a:t>21/03/2022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A7B2-D95A-7C48-A758-199774C5060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A7B2-D95A-7C48-A758-199774C5060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A67D-DF01-4B43-A4D9-19CF622A0374}" type="datetimeFigureOut">
              <a:rPr lang="en-GB" smtClean="0"/>
              <a:pPr/>
              <a:t>21/03/2022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A67D-DF01-4B43-A4D9-19CF622A0374}" type="datetimeFigureOut">
              <a:rPr lang="en-GB" smtClean="0"/>
              <a:pPr/>
              <a:t>21/03/2022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A7B2-D95A-7C48-A758-199774C5060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A67D-DF01-4B43-A4D9-19CF622A0374}" type="datetimeFigureOut">
              <a:rPr lang="en-GB" smtClean="0"/>
              <a:pPr/>
              <a:t>21/03/2022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A7B2-D95A-7C48-A758-199774C5060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A67D-DF01-4B43-A4D9-19CF622A0374}" type="datetimeFigureOut">
              <a:rPr lang="en-GB" smtClean="0"/>
              <a:pPr/>
              <a:t>21/03/2022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A7B2-D95A-7C48-A758-199774C5060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A67D-DF01-4B43-A4D9-19CF622A0374}" type="datetimeFigureOut">
              <a:rPr lang="en-GB" smtClean="0"/>
              <a:pPr/>
              <a:t>21/03/2022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A7B2-D95A-7C48-A758-199774C50609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A67D-DF01-4B43-A4D9-19CF622A0374}" type="datetimeFigureOut">
              <a:rPr lang="en-GB" smtClean="0"/>
              <a:pPr/>
              <a:t>21/03/2022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A7B2-D95A-7C48-A758-199774C5060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A67D-DF01-4B43-A4D9-19CF622A0374}" type="datetimeFigureOut">
              <a:rPr lang="en-GB" smtClean="0"/>
              <a:pPr/>
              <a:t>21/03/2022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A7B2-D95A-7C48-A758-199774C5060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A67D-DF01-4B43-A4D9-19CF622A0374}" type="datetimeFigureOut">
              <a:rPr lang="en-GB" smtClean="0"/>
              <a:pPr/>
              <a:t>21/03/2022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A7B2-D95A-7C48-A758-199774C5060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A67D-DF01-4B43-A4D9-19CF622A0374}" type="datetimeFigureOut">
              <a:rPr lang="en-GB" smtClean="0"/>
              <a:pPr/>
              <a:t>21/03/2022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A7B2-D95A-7C48-A758-199774C5060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A67D-DF01-4B43-A4D9-19CF622A0374}" type="datetimeFigureOut">
              <a:rPr lang="en-GB" smtClean="0"/>
              <a:pPr/>
              <a:t>21/03/2022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A7B2-D95A-7C48-A758-199774C5060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A67D-DF01-4B43-A4D9-19CF622A0374}" type="datetimeFigureOut">
              <a:rPr lang="en-GB" smtClean="0"/>
              <a:pPr/>
              <a:t>21/03/2022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A7B2-D95A-7C48-A758-199774C5060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A67D-DF01-4B43-A4D9-19CF622A0374}" type="datetimeFigureOut">
              <a:rPr lang="en-GB" smtClean="0"/>
              <a:pPr/>
              <a:t>21/03/2022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A7B2-D95A-7C48-A758-199774C5060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5C5BA67D-DF01-4B43-A4D9-19CF622A0374}" type="datetimeFigureOut">
              <a:rPr lang="en-GB" smtClean="0"/>
              <a:pPr/>
              <a:t>21/03/2022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A7B2-D95A-7C48-A758-199774C5060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5C5BA67D-DF01-4B43-A4D9-19CF622A0374}" type="datetimeFigureOut">
              <a:rPr lang="en-GB" smtClean="0"/>
              <a:pPr/>
              <a:t>21/03/2022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A7B2-D95A-7C48-A758-199774C5060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5C5BA67D-DF01-4B43-A4D9-19CF622A0374}" type="datetimeFigureOut">
              <a:rPr lang="en-GB" smtClean="0"/>
              <a:pPr/>
              <a:t>21/03/2022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A7B2-D95A-7C48-A758-199774C5060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A67D-DF01-4B43-A4D9-19CF622A0374}" type="datetimeFigureOut">
              <a:rPr lang="en-GB" smtClean="0"/>
              <a:pPr/>
              <a:t>21/03/2022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A7B2-D95A-7C48-A758-199774C5060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A67D-DF01-4B43-A4D9-19CF622A0374}" type="datetimeFigureOut">
              <a:rPr lang="en-GB" smtClean="0"/>
              <a:pPr/>
              <a:t>21/03/2022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A7B2-D95A-7C48-A758-199774C5060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767B1-A454-E249-8485-696642D7A4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300" y="107950"/>
            <a:ext cx="6969125" cy="9477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17525" y="1196975"/>
            <a:ext cx="3978275" cy="48942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975"/>
            <a:ext cx="3978275" cy="48942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Fresh Expressions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B1B09-3403-D844-BB51-7F1DBCE8E2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A67D-DF01-4B43-A4D9-19CF622A0374}" type="datetimeFigureOut">
              <a:rPr lang="en-GB" smtClean="0"/>
              <a:pPr/>
              <a:t>21/03/2022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A7B2-D95A-7C48-A758-199774C5060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A67D-DF01-4B43-A4D9-19CF622A0374}" type="datetimeFigureOut">
              <a:rPr lang="en-GB" smtClean="0"/>
              <a:pPr/>
              <a:t>21/03/2022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A7B2-D95A-7C48-A758-199774C50609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A67D-DF01-4B43-A4D9-19CF622A0374}" type="datetimeFigureOut">
              <a:rPr lang="en-GB" smtClean="0"/>
              <a:pPr/>
              <a:t>21/03/2022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A7B2-D95A-7C48-A758-199774C5060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A67D-DF01-4B43-A4D9-19CF622A0374}" type="datetimeFigureOut">
              <a:rPr lang="en-GB" smtClean="0"/>
              <a:pPr/>
              <a:t>21/03/2022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A7B2-D95A-7C48-A758-199774C5060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A67D-DF01-4B43-A4D9-19CF622A0374}" type="datetimeFigureOut">
              <a:rPr lang="en-GB" smtClean="0"/>
              <a:pPr/>
              <a:t>21/03/2022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A7B2-D95A-7C48-A758-199774C5060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A67D-DF01-4B43-A4D9-19CF622A0374}" type="datetimeFigureOut">
              <a:rPr lang="en-GB" smtClean="0"/>
              <a:pPr/>
              <a:t>21/03/2022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A7B2-D95A-7C48-A758-199774C5060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5C5BA67D-DF01-4B43-A4D9-19CF622A0374}" type="datetimeFigureOut">
              <a:rPr lang="en-GB" smtClean="0"/>
              <a:pPr/>
              <a:t>21/03/2022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79EA7B2-D95A-7C48-A758-199774C50609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5C5BA67D-DF01-4B43-A4D9-19CF622A0374}" type="datetimeFigureOut">
              <a:rPr lang="en-GB" smtClean="0"/>
              <a:pPr/>
              <a:t>21/03/2022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79EA7B2-D95A-7C48-A758-199774C50609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1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Climate change</a:t>
            </a:r>
          </a:p>
        </p:txBody>
      </p:sp>
      <p:pic>
        <p:nvPicPr>
          <p:cNvPr id="4" name="Bishop-Graha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Click="0" advTm="3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Climate change</a:t>
            </a:r>
          </a:p>
        </p:txBody>
      </p:sp>
      <p:pic>
        <p:nvPicPr>
          <p:cNvPr id="6" name="Content Placeholder 5" descr="earth &amp; athmospher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80" r="-680"/>
          <a:stretch>
            <a:fillRect/>
          </a:stretch>
        </p:blipFill>
        <p:spPr/>
      </p:pic>
    </p:spTree>
  </p:cSld>
  <p:clrMapOvr>
    <a:masterClrMapping/>
  </p:clrMapOvr>
  <p:transition advClick="0" advTm="1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 Sudan</a:t>
            </a:r>
          </a:p>
        </p:txBody>
      </p:sp>
      <p:pic>
        <p:nvPicPr>
          <p:cNvPr id="8" name="Content Placeholder 7" descr="IMG_399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365" r="-2365"/>
          <a:stretch>
            <a:fillRect/>
          </a:stretch>
        </p:blipFill>
        <p:spPr/>
      </p:pic>
    </p:spTree>
  </p:cSld>
  <p:clrMapOvr>
    <a:masterClrMapping/>
  </p:clrMapOvr>
  <p:transition advClick="0" advTm="38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children and grandchildren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600" dirty="0"/>
              <a:t>‘The year 2050 – when the impacts of climate change will be strongly felt – may seem like the distant future for politicians, but it’s our children’s future and they have a right to have it protected.’ 				Save the Children</a:t>
            </a:r>
          </a:p>
          <a:p>
            <a:endParaRPr lang="en-US" dirty="0"/>
          </a:p>
        </p:txBody>
      </p:sp>
    </p:spTree>
  </p:cSld>
  <p:clrMapOvr>
    <a:masterClrMapping/>
  </p:clrMapOvr>
  <p:transition advClick="0" advTm="22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79463" y="606073"/>
            <a:ext cx="7583487" cy="5959713"/>
          </a:xfrm>
        </p:spPr>
        <p:txBody>
          <a:bodyPr>
            <a:normAutofit fontScale="92500" lnSpcReduction="10000"/>
          </a:bodyPr>
          <a:lstStyle/>
          <a:p>
            <a:r>
              <a:rPr lang="en-GB" sz="3200" dirty="0"/>
              <a:t>‘The predicted extent of climate change is a novel moral problem. … Most people in British Empire did not own slaves, even though an important proportion of the wealth of the Empire was built on the profits from slave labour plantations.</a:t>
            </a:r>
          </a:p>
          <a:p>
            <a:r>
              <a:rPr lang="en-GB" sz="3200" dirty="0"/>
              <a:t> But every individual who has driven a car, or flown in an aeroplane, lived in an energy hungry modern house, bought clothes or computers made 10,000 miles away, or bought shares in a large corporation, is fractionally involved in global warming.’ Michael </a:t>
            </a:r>
            <a:r>
              <a:rPr lang="en-GB" sz="3200" dirty="0" err="1"/>
              <a:t>Northcott</a:t>
            </a:r>
            <a:endParaRPr lang="en-GB" sz="3200" dirty="0"/>
          </a:p>
          <a:p>
            <a:pPr>
              <a:buNone/>
            </a:pPr>
            <a:endParaRPr lang="en-GB" dirty="0"/>
          </a:p>
        </p:txBody>
      </p:sp>
    </p:spTree>
  </p:cSld>
  <p:clrMapOvr>
    <a:masterClrMapping/>
  </p:clrMapOvr>
  <p:transition advClick="0" advTm="4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transformation</a:t>
            </a:r>
          </a:p>
        </p:txBody>
      </p:sp>
      <p:graphicFrame>
        <p:nvGraphicFramePr>
          <p:cNvPr id="22" name="Content Placeholder 21"/>
          <p:cNvGraphicFramePr>
            <a:graphicFrameLocks noGrp="1"/>
          </p:cNvGraphicFramePr>
          <p:nvPr>
            <p:ph sz="half" idx="1"/>
          </p:nvPr>
        </p:nvGraphicFramePr>
        <p:xfrm>
          <a:off x="517525" y="1196975"/>
          <a:ext cx="3978275" cy="4894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01157A-8586-6641-A8F4-BC1A0392F332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ontent Placeholder 21"/>
          <p:cNvGraphicFramePr>
            <a:graphicFrameLocks/>
          </p:cNvGraphicFramePr>
          <p:nvPr/>
        </p:nvGraphicFramePr>
        <p:xfrm>
          <a:off x="669925" y="1349375"/>
          <a:ext cx="3978275" cy="4894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 advClick="0" advTm="2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transformation</a:t>
            </a:r>
          </a:p>
        </p:txBody>
      </p:sp>
      <p:graphicFrame>
        <p:nvGraphicFramePr>
          <p:cNvPr id="22" name="Content Placeholder 21"/>
          <p:cNvGraphicFramePr>
            <a:graphicFrameLocks noGrp="1"/>
          </p:cNvGraphicFramePr>
          <p:nvPr>
            <p:ph sz="half" idx="1"/>
          </p:nvPr>
        </p:nvGraphicFramePr>
        <p:xfrm>
          <a:off x="517525" y="1196975"/>
          <a:ext cx="3978275" cy="4894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1" name="Content Placeholder 20"/>
          <p:cNvGraphicFramePr>
            <a:graphicFrameLocks noGrp="1"/>
          </p:cNvGraphicFramePr>
          <p:nvPr>
            <p:ph sz="half" idx="2"/>
          </p:nvPr>
        </p:nvGraphicFramePr>
        <p:xfrm>
          <a:off x="4648200" y="1196975"/>
          <a:ext cx="3978275" cy="4894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01157A-8586-6641-A8F4-BC1A0392F332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pic>
        <p:nvPicPr>
          <p:cNvPr id="23" name="Picture 22" descr="jesus mosaic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48029" y="2465315"/>
            <a:ext cx="1804023" cy="2141957"/>
          </a:xfrm>
          <a:prstGeom prst="rect">
            <a:avLst/>
          </a:prstGeom>
        </p:spPr>
      </p:pic>
    </p:spTree>
  </p:cSld>
  <p:clrMapOvr>
    <a:masterClrMapping/>
  </p:clrMapOvr>
  <p:transition advClick="0" advTm="1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church participates in God’s transformation of the world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By what it hopes for</a:t>
            </a:r>
          </a:p>
          <a:p>
            <a:r>
              <a:rPr lang="en-GB" sz="3600" dirty="0"/>
              <a:t>By what it is</a:t>
            </a:r>
          </a:p>
          <a:p>
            <a:r>
              <a:rPr lang="en-GB" sz="3600" dirty="0"/>
              <a:t>By what it prays</a:t>
            </a:r>
          </a:p>
          <a:p>
            <a:r>
              <a:rPr lang="en-GB" sz="3600" dirty="0"/>
              <a:t>By what it does</a:t>
            </a:r>
          </a:p>
          <a:p>
            <a:endParaRPr lang="en-GB" sz="3600" dirty="0"/>
          </a:p>
        </p:txBody>
      </p:sp>
      <p:pic>
        <p:nvPicPr>
          <p:cNvPr id="5" name="Content Placeholder 4" descr="Earth-and-the-Moon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6910" b="-26910"/>
          <a:stretch>
            <a:fillRect/>
          </a:stretch>
        </p:blipFill>
        <p:spPr>
          <a:xfrm>
            <a:off x="3956426" y="964800"/>
            <a:ext cx="4656160" cy="5371575"/>
          </a:xfrm>
        </p:spPr>
      </p:pic>
    </p:spTree>
  </p:cSld>
  <p:clrMapOvr>
    <a:masterClrMapping/>
  </p:clrMapOvr>
  <p:transition advClick="0" advTm="7000"/>
</p:sld>
</file>

<file path=ppt/theme/theme1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</Words>
  <Application>Microsoft Office PowerPoint</Application>
  <PresentationFormat>On-screen Show (4:3)</PresentationFormat>
  <Paragraphs>31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Trebuchet MS</vt:lpstr>
      <vt:lpstr>Wingdings 2</vt:lpstr>
      <vt:lpstr>Revolution</vt:lpstr>
      <vt:lpstr>1_Revolution</vt:lpstr>
      <vt:lpstr>Climate change</vt:lpstr>
      <vt:lpstr>Climate change</vt:lpstr>
      <vt:lpstr>South Sudan</vt:lpstr>
      <vt:lpstr>Our children and grandchildren</vt:lpstr>
      <vt:lpstr>PowerPoint Presentation</vt:lpstr>
      <vt:lpstr>Social transformation</vt:lpstr>
      <vt:lpstr>Social transformation</vt:lpstr>
      <vt:lpstr>The church participates in God’s transformation of the world</vt:lpstr>
    </vt:vector>
  </TitlesOfParts>
  <Company>Diocese of Canterbury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Agents of Social Transformation</dc:title>
  <dc:creator>Graham Cray</dc:creator>
  <cp:lastModifiedBy>Rose Jeffery</cp:lastModifiedBy>
  <cp:revision>100</cp:revision>
  <dcterms:created xsi:type="dcterms:W3CDTF">2016-10-18T18:41:43Z</dcterms:created>
  <dcterms:modified xsi:type="dcterms:W3CDTF">2022-03-21T16:39:59Z</dcterms:modified>
</cp:coreProperties>
</file>