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0ECBF-6760-462D-A992-330A0E2CA9AE}" v="1" dt="2021-09-22T09:51:52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8"/>
  </p:normalViewPr>
  <p:slideViewPr>
    <p:cSldViewPr snapToGrid="0" snapToObjects="1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xjb397ly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youtu.be/izrk-erhD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2A2C8E-3D95-6F4A-AE94-EA602249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496" y="481333"/>
            <a:ext cx="9144000" cy="785405"/>
          </a:xfrm>
        </p:spPr>
        <p:txBody>
          <a:bodyPr>
            <a:normAutofit fontScale="25000" lnSpcReduction="20000"/>
          </a:bodyPr>
          <a:lstStyle/>
          <a:p>
            <a:r>
              <a:rPr lang="en-US" sz="19200" b="1" dirty="0"/>
              <a:t>Welcome to worship</a:t>
            </a:r>
          </a:p>
          <a:p>
            <a:r>
              <a:rPr lang="en-US" sz="6000" dirty="0">
                <a:hlinkClick r:id="rId3"/>
              </a:rPr>
              <a:t>https://www.youtube.com/watch?v=0wxjb397lyk</a:t>
            </a:r>
            <a:endParaRPr lang="en-US" sz="6000" dirty="0"/>
          </a:p>
          <a:p>
            <a:endParaRPr lang="en-US" sz="6000" dirty="0">
              <a:hlinkClick r:id="rId4"/>
            </a:endParaRPr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</p:txBody>
      </p:sp>
      <p:pic>
        <p:nvPicPr>
          <p:cNvPr id="4" name="Picture 3" descr="A picture containing candle&#10;&#10;Description automatically generated">
            <a:extLst>
              <a:ext uri="{FF2B5EF4-FFF2-40B4-BE49-F238E27FC236}">
                <a16:creationId xmlns:a16="http://schemas.microsoft.com/office/drawing/2014/main" id="{51319993-9F07-43F6-B7DD-39FE67C442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06"/>
          <a:stretch/>
        </p:blipFill>
        <p:spPr>
          <a:xfrm>
            <a:off x="2185260" y="1493924"/>
            <a:ext cx="7811147" cy="4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40603-1E06-4F39-BA34-A6E5DA8235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CC6F9C6-4AA7-498F-AA75-0A13BE36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40" y="555438"/>
            <a:ext cx="4281407" cy="572200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CE42261-DC53-4ECC-B91E-0931435F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90" y="87694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FB170581-61AD-47B6-8664-6A9EC6697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874" t="9691" r="19614" b="17294"/>
          <a:stretch/>
        </p:blipFill>
        <p:spPr>
          <a:xfrm>
            <a:off x="2231755" y="1426176"/>
            <a:ext cx="6509288" cy="4144113"/>
          </a:xfrm>
        </p:spPr>
      </p:pic>
    </p:spTree>
    <p:extLst>
      <p:ext uri="{BB962C8B-B14F-4D97-AF65-F5344CB8AC3E}">
        <p14:creationId xmlns:p14="http://schemas.microsoft.com/office/powerpoint/2010/main" val="110554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D7469-66D8-416E-BEB7-98C45DA31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3161" y="135215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443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B9818-999C-442B-A648-D489E80A099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6"/>
          <a:stretch/>
        </p:blipFill>
        <p:spPr bwMode="auto">
          <a:xfrm>
            <a:off x="2871789" y="728980"/>
            <a:ext cx="5353050" cy="4371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87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0A8F-B75A-4D56-BA77-20D5370F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588" y="1005354"/>
            <a:ext cx="45271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Dear God,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you made us all different. Thank you that we look different from each other, that we like different things and we have different personalities.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Sorry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sometimes we leave people out or think that their ideas don’t matter, if they are not the same as us.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 us to be friendly to everybody and to enjoy the diverse, multicoloured world that you made.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F0445593-ED63-4A89-9ADF-89A07599D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35" b="25085"/>
          <a:stretch/>
        </p:blipFill>
        <p:spPr>
          <a:xfrm>
            <a:off x="1565329" y="1139126"/>
            <a:ext cx="3843579" cy="4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Hope collective worship</Template>
  <TotalTime>187</TotalTime>
  <Words>94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Bowen</dc:creator>
  <cp:lastModifiedBy>Jeff Williams</cp:lastModifiedBy>
  <cp:revision>13</cp:revision>
  <dcterms:created xsi:type="dcterms:W3CDTF">2021-06-02T12:05:08Z</dcterms:created>
  <dcterms:modified xsi:type="dcterms:W3CDTF">2022-10-04T15:51:03Z</dcterms:modified>
</cp:coreProperties>
</file>