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0" r:id="rId2"/>
    <p:sldId id="280" r:id="rId3"/>
    <p:sldId id="281" r:id="rId4"/>
    <p:sldId id="282" r:id="rId5"/>
    <p:sldId id="285" r:id="rId6"/>
    <p:sldId id="283" r:id="rId7"/>
    <p:sldId id="284" r:id="rId8"/>
    <p:sldId id="276" r:id="rId9"/>
    <p:sldId id="275" r:id="rId10"/>
    <p:sldId id="277" r:id="rId11"/>
    <p:sldId id="274" r:id="rId12"/>
    <p:sldId id="272" r:id="rId13"/>
    <p:sldId id="273" r:id="rId14"/>
    <p:sldId id="286" r:id="rId15"/>
    <p:sldId id="287"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1ABF0-C049-449E-A343-0BE0D3CE3005}" type="datetimeFigureOut">
              <a:rPr lang="en-GB" smtClean="0"/>
              <a:t>25/01/2021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1B0BC-7281-4B0C-983C-FCCE0FD16B63}" type="slidenum">
              <a:rPr lang="en-GB" smtClean="0"/>
              <a:t>‹#›</a:t>
            </a:fld>
            <a:endParaRPr lang="en-GB"/>
          </a:p>
        </p:txBody>
      </p:sp>
    </p:spTree>
    <p:extLst>
      <p:ext uri="{BB962C8B-B14F-4D97-AF65-F5344CB8AC3E}">
        <p14:creationId xmlns:p14="http://schemas.microsoft.com/office/powerpoint/2010/main" val="214846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A7FB35F-08A8-4D37-8B0D-E5950E93C750}"/>
              </a:ext>
            </a:extLst>
          </p:cNvPr>
          <p:cNvSpPr>
            <a:spLocks noGrp="1" noRot="1" noChangeAspect="1" noChangeArrowheads="1" noTextEdit="1"/>
          </p:cNvSpPr>
          <p:nvPr>
            <p:ph type="sldImg"/>
          </p:nvPr>
        </p:nvSpPr>
        <p:spPr/>
      </p:sp>
      <p:sp>
        <p:nvSpPr>
          <p:cNvPr id="4099" name="Notes Placeholder 2">
            <a:extLst>
              <a:ext uri="{FF2B5EF4-FFF2-40B4-BE49-F238E27FC236}">
                <a16:creationId xmlns:a16="http://schemas.microsoft.com/office/drawing/2014/main" id="{2961909A-729A-4EB4-B962-697EF6A329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en-GB" altLang="en-US" sz="1800" b="1">
                <a:latin typeface="Calibri" panose="020F0502020204030204" pitchFamily="34" charset="0"/>
                <a:cs typeface="Calibri" panose="020F0502020204030204" pitchFamily="34" charset="0"/>
              </a:rPr>
              <a:t>This guided reflection can either be done with the children</a:t>
            </a:r>
            <a:r>
              <a:rPr lang="en-GB" altLang="en-US" sz="1800" b="1">
                <a:latin typeface="Calibri" panose="020F0502020204030204" pitchFamily="34" charset="0"/>
                <a:ea typeface="Calibri" panose="020F0502020204030204" pitchFamily="34" charset="0"/>
                <a:cs typeface="Times New Roman" panose="02020603050405020304" pitchFamily="18" charset="0"/>
              </a:rPr>
              <a:t> </a:t>
            </a:r>
            <a:r>
              <a:rPr lang="en-GB" altLang="en-US" sz="1800" b="1">
                <a:latin typeface="Calibri" panose="020F0502020204030204" pitchFamily="34" charset="0"/>
                <a:cs typeface="Calibri" panose="020F0502020204030204" pitchFamily="34" charset="0"/>
              </a:rPr>
              <a:t>present; lead over the internet or sent home for children and families to look at for themselves. All of the words are beneath each slide. </a:t>
            </a:r>
          </a:p>
          <a:p>
            <a:pPr>
              <a:lnSpc>
                <a:spcPct val="107000"/>
              </a:lnSpc>
              <a:spcAft>
                <a:spcPts val="800"/>
              </a:spcAft>
            </a:pPr>
            <a:r>
              <a:rPr lang="en-GB" altLang="en-US" sz="1800" b="1">
                <a:latin typeface="Calibri" panose="020F0502020204030204" pitchFamily="34" charset="0"/>
                <a:cs typeface="Calibri" panose="020F0502020204030204" pitchFamily="34" charset="0"/>
              </a:rPr>
              <a:t>If you have time, you might want to paint a stone as an example.</a:t>
            </a:r>
          </a:p>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43F77BD-977E-4DF3-9A67-B0151C996CD8}"/>
              </a:ext>
            </a:extLst>
          </p:cNvPr>
          <p:cNvSpPr>
            <a:spLocks noGrp="1" noRot="1" noChangeAspect="1" noChangeArrowheads="1" noTextEdit="1"/>
          </p:cNvSpPr>
          <p:nvPr>
            <p:ph type="sldImg"/>
          </p:nvPr>
        </p:nvSpPr>
        <p:spPr/>
      </p:sp>
      <p:sp>
        <p:nvSpPr>
          <p:cNvPr id="22531" name="Notes Placeholder 2">
            <a:extLst>
              <a:ext uri="{FF2B5EF4-FFF2-40B4-BE49-F238E27FC236}">
                <a16:creationId xmlns:a16="http://schemas.microsoft.com/office/drawing/2014/main" id="{8A18005D-0032-4C0D-8EDA-E31608CA35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solidFill>
                  <a:schemeClr val="tx1"/>
                </a:solidFill>
              </a:rPr>
              <a:t>Nelson spent 27 years living in a tiny prison cell.</a:t>
            </a:r>
          </a:p>
          <a:p>
            <a:r>
              <a:rPr lang="en-GB" altLang="en-US">
                <a:solidFill>
                  <a:schemeClr val="tx1"/>
                </a:solidFill>
              </a:rPr>
              <a:t>The only time that he was allowed out was when the prisoners would be lined up in the prison yard and made to sit in the hot sun smashing up rocks into small pieces as a punishment.</a:t>
            </a:r>
          </a:p>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58A97AD-9F39-45E5-8834-83EF9F254651}"/>
              </a:ext>
            </a:extLst>
          </p:cNvPr>
          <p:cNvSpPr>
            <a:spLocks noGrp="1" noRot="1" noChangeAspect="1" noChangeArrowheads="1" noTextEdit="1"/>
          </p:cNvSpPr>
          <p:nvPr>
            <p:ph type="sldImg"/>
          </p:nvPr>
        </p:nvSpPr>
        <p:spPr/>
      </p:sp>
      <p:sp>
        <p:nvSpPr>
          <p:cNvPr id="24579" name="Notes Placeholder 2">
            <a:extLst>
              <a:ext uri="{FF2B5EF4-FFF2-40B4-BE49-F238E27FC236}">
                <a16:creationId xmlns:a16="http://schemas.microsoft.com/office/drawing/2014/main" id="{408A1C57-6432-477E-B238-70EFCD4E69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solidFill>
                  <a:schemeClr val="tx1"/>
                </a:solidFill>
              </a:rPr>
              <a:t>Eventually, Nelson Mandela was realised in 1990 after the laws in South Africa had changed.</a:t>
            </a:r>
          </a:p>
          <a:p>
            <a:r>
              <a:rPr lang="en-GB" altLang="en-US">
                <a:solidFill>
                  <a:schemeClr val="tx1"/>
                </a:solidFill>
              </a:rPr>
              <a:t>The white people thought he might be very angry and encourage violence but instead, told everyone that they needed to work together.</a:t>
            </a:r>
          </a:p>
          <a:p>
            <a:r>
              <a:rPr lang="en-GB" altLang="en-US">
                <a:solidFill>
                  <a:schemeClr val="tx1"/>
                </a:solidFill>
              </a:rPr>
              <a:t>He became president of South Africa in 1994 – and black people were allowed to vote for the first time.</a:t>
            </a:r>
          </a:p>
          <a:p>
            <a:endParaRPr lang="en-GB" altLang="en-US">
              <a:solidFill>
                <a:schemeClr val="tx1"/>
              </a:solidFill>
            </a:endParaRPr>
          </a:p>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2E2018C-2D0E-4DF5-B8B7-C54832444745}"/>
              </a:ext>
            </a:extLst>
          </p:cNvPr>
          <p:cNvSpPr>
            <a:spLocks noGrp="1" noRot="1" noChangeAspect="1" noChangeArrowheads="1" noTextEdit="1"/>
          </p:cNvSpPr>
          <p:nvPr>
            <p:ph type="sldImg"/>
          </p:nvPr>
        </p:nvSpPr>
        <p:spPr/>
      </p:sp>
      <p:sp>
        <p:nvSpPr>
          <p:cNvPr id="26627" name="Notes Placeholder 2">
            <a:extLst>
              <a:ext uri="{FF2B5EF4-FFF2-40B4-BE49-F238E27FC236}">
                <a16:creationId xmlns:a16="http://schemas.microsoft.com/office/drawing/2014/main" id="{41C355A1-FBF5-42F3-94A1-C6FA012623D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This is a famous quote from Nelson Mandela. What do you think it means? How would he still be in prison?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6521F6B-89E0-484C-92B5-55D30B1F2229}"/>
              </a:ext>
            </a:extLst>
          </p:cNvPr>
          <p:cNvSpPr>
            <a:spLocks noGrp="1" noRot="1" noChangeAspect="1" noChangeArrowheads="1" noTextEdit="1"/>
          </p:cNvSpPr>
          <p:nvPr>
            <p:ph type="sldImg"/>
          </p:nvPr>
        </p:nvSpPr>
        <p:spPr/>
      </p:sp>
      <p:sp>
        <p:nvSpPr>
          <p:cNvPr id="28675" name="Notes Placeholder 2">
            <a:extLst>
              <a:ext uri="{FF2B5EF4-FFF2-40B4-BE49-F238E27FC236}">
                <a16:creationId xmlns:a16="http://schemas.microsoft.com/office/drawing/2014/main" id="{B0167B32-82DD-427A-AFCB-F5A326D0F81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Here is another famous quote from Nelson Mandela. Can you think of any connections between what Nelson Mandela said and the first story that we heard about Jesus and the people who wanted to throw stones?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AF17FD0-930E-487A-9870-71E26609A003}"/>
              </a:ext>
            </a:extLst>
          </p:cNvPr>
          <p:cNvSpPr>
            <a:spLocks noGrp="1" noRot="1" noChangeAspect="1" noChangeArrowheads="1" noTextEdit="1"/>
          </p:cNvSpPr>
          <p:nvPr>
            <p:ph type="sldImg"/>
          </p:nvPr>
        </p:nvSpPr>
        <p:spPr/>
      </p:sp>
      <p:sp>
        <p:nvSpPr>
          <p:cNvPr id="30723" name="Notes Placeholder 2">
            <a:extLst>
              <a:ext uri="{FF2B5EF4-FFF2-40B4-BE49-F238E27FC236}">
                <a16:creationId xmlns:a16="http://schemas.microsoft.com/office/drawing/2014/main" id="{37E743B2-6E73-4F5F-9BEC-FBAAC3756C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Stones can help us to build good things like homes and bridges.</a:t>
            </a:r>
          </a:p>
          <a:p>
            <a:r>
              <a:rPr lang="en-GB" altLang="en-US"/>
              <a:t>Stones can also be used to hurt people like we heard in those two different stories.</a:t>
            </a:r>
          </a:p>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95D346D-76AA-43F4-8702-00AB5D75F15A}"/>
              </a:ext>
            </a:extLst>
          </p:cNvPr>
          <p:cNvSpPr>
            <a:spLocks noGrp="1" noRot="1" noChangeAspect="1" noChangeArrowheads="1" noTextEdit="1"/>
          </p:cNvSpPr>
          <p:nvPr>
            <p:ph type="sldImg"/>
          </p:nvPr>
        </p:nvSpPr>
        <p:spPr/>
      </p:sp>
      <p:sp>
        <p:nvSpPr>
          <p:cNvPr id="32771" name="Notes Placeholder 2">
            <a:extLst>
              <a:ext uri="{FF2B5EF4-FFF2-40B4-BE49-F238E27FC236}">
                <a16:creationId xmlns:a16="http://schemas.microsoft.com/office/drawing/2014/main" id="{ECEA0E1F-5A6C-4BE7-BA19-C041B68389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In the same way, we can use words of hate to hurt people and crush their feelings.</a:t>
            </a:r>
          </a:p>
          <a:p>
            <a:r>
              <a:rPr lang="en-GB" altLang="en-US"/>
              <a:t>Or we can use words of love to build them up.</a:t>
            </a:r>
          </a:p>
          <a:p>
            <a:endParaRPr lang="en-GB" altLang="en-US"/>
          </a:p>
          <a:p>
            <a:r>
              <a:rPr lang="en-GB" altLang="en-US" u="sng"/>
              <a:t>Introduce activity </a:t>
            </a:r>
            <a:r>
              <a:rPr lang="en-GB" altLang="en-US"/>
              <a:t>– Children to make their own kindness stone. A basket of these could be put in a place where children can come and exchange the one that they’ve made for one which someone else has made.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A7FB35F-08A8-4D37-8B0D-E5950E93C750}"/>
              </a:ext>
            </a:extLst>
          </p:cNvPr>
          <p:cNvSpPr>
            <a:spLocks noGrp="1" noRot="1" noChangeAspect="1" noChangeArrowheads="1" noTextEdit="1"/>
          </p:cNvSpPr>
          <p:nvPr>
            <p:ph type="sldImg"/>
          </p:nvPr>
        </p:nvSpPr>
        <p:spPr/>
      </p:sp>
      <p:sp>
        <p:nvSpPr>
          <p:cNvPr id="4099" name="Notes Placeholder 2">
            <a:extLst>
              <a:ext uri="{FF2B5EF4-FFF2-40B4-BE49-F238E27FC236}">
                <a16:creationId xmlns:a16="http://schemas.microsoft.com/office/drawing/2014/main" id="{2961909A-729A-4EB4-B962-697EF6A329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800" u="sng" dirty="0"/>
              <a:t>Closing Prayer</a:t>
            </a:r>
          </a:p>
          <a:p>
            <a:endParaRPr lang="en-GB" altLang="en-US" sz="1800" u="sng" dirty="0"/>
          </a:p>
          <a:p>
            <a:r>
              <a:rPr lang="en-GB" altLang="en-US" sz="1800" dirty="0"/>
              <a:t>God of love,</a:t>
            </a:r>
          </a:p>
          <a:p>
            <a:r>
              <a:rPr lang="en-GB" altLang="en-US" sz="1800" dirty="0"/>
              <a:t>Help us to have kind hearts and not hearts of stone.</a:t>
            </a:r>
          </a:p>
          <a:p>
            <a:r>
              <a:rPr lang="en-GB" altLang="en-US" sz="1800" dirty="0"/>
              <a:t>Guide us to use our words with care</a:t>
            </a:r>
          </a:p>
          <a:p>
            <a:r>
              <a:rPr lang="en-GB" altLang="en-US" sz="1800" dirty="0"/>
              <a:t>So that we can build each other up</a:t>
            </a:r>
          </a:p>
          <a:p>
            <a:r>
              <a:rPr lang="en-GB" altLang="en-US" sz="1800" dirty="0"/>
              <a:t>And shine your light into the world.</a:t>
            </a:r>
          </a:p>
        </p:txBody>
      </p:sp>
    </p:spTree>
    <p:extLst>
      <p:ext uri="{BB962C8B-B14F-4D97-AF65-F5344CB8AC3E}">
        <p14:creationId xmlns:p14="http://schemas.microsoft.com/office/powerpoint/2010/main" val="200628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86771F0-35AC-442E-880A-31F41E82CB8C}"/>
              </a:ext>
            </a:extLst>
          </p:cNvPr>
          <p:cNvSpPr>
            <a:spLocks noGrp="1" noRot="1" noChangeAspect="1" noChangeArrowheads="1" noTextEdit="1"/>
          </p:cNvSpPr>
          <p:nvPr>
            <p:ph type="sldImg"/>
          </p:nvPr>
        </p:nvSpPr>
        <p:spPr/>
      </p:sp>
      <p:sp>
        <p:nvSpPr>
          <p:cNvPr id="6147" name="Notes Placeholder 2">
            <a:extLst>
              <a:ext uri="{FF2B5EF4-FFF2-40B4-BE49-F238E27FC236}">
                <a16:creationId xmlns:a16="http://schemas.microsoft.com/office/drawing/2014/main" id="{EF240094-3FB9-4DB9-8AFC-EFC342243A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One time Jesus was telling people about God’s values when a gang of religious leaders appeared, dragging a woman behind them. The woman had broken the rules and the religious leaders wanted to throw stones at her as a punishment. You may think this is a horrible and frightening idea but believe it or not, there are still parts of the word where things like this happen today.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DD9D090-ECBB-421C-930F-BB5ADCABE629}"/>
              </a:ext>
            </a:extLst>
          </p:cNvPr>
          <p:cNvSpPr>
            <a:spLocks noGrp="1" noRot="1" noChangeAspect="1" noChangeArrowheads="1" noTextEdit="1"/>
          </p:cNvSpPr>
          <p:nvPr>
            <p:ph type="sldImg"/>
          </p:nvPr>
        </p:nvSpPr>
        <p:spPr/>
      </p:sp>
      <p:sp>
        <p:nvSpPr>
          <p:cNvPr id="8195" name="Notes Placeholder 2">
            <a:extLst>
              <a:ext uri="{FF2B5EF4-FFF2-40B4-BE49-F238E27FC236}">
                <a16:creationId xmlns:a16="http://schemas.microsoft.com/office/drawing/2014/main" id="{5894B669-835D-49A2-8840-544A51732D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The angry gang challenged Jesus and said, ‘God sets the rules and this woman must be punished for breaking the rules. How can you claim to be from God if you don’t believe in punishing people when they break God’s rules? You decide what we should do!’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3AA0772-8BDD-48FE-964A-529B3C909FD3}"/>
              </a:ext>
            </a:extLst>
          </p:cNvPr>
          <p:cNvSpPr>
            <a:spLocks noGrp="1" noRot="1" noChangeAspect="1" noChangeArrowheads="1" noTextEdit="1"/>
          </p:cNvSpPr>
          <p:nvPr>
            <p:ph type="sldImg"/>
          </p:nvPr>
        </p:nvSpPr>
        <p:spPr/>
      </p:sp>
      <p:sp>
        <p:nvSpPr>
          <p:cNvPr id="10243" name="Notes Placeholder 2">
            <a:extLst>
              <a:ext uri="{FF2B5EF4-FFF2-40B4-BE49-F238E27FC236}">
                <a16:creationId xmlns:a16="http://schemas.microsoft.com/office/drawing/2014/main" id="{F42DFB04-BB3A-4875-8CCA-04CCFE72EB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Jesus didn’t answer straight away. He just knelt down and wrote on the ground with his finger while he thought about it (no one knows what he wrote – the story leaves it as a mystery). Perhaps he was thinking about how rules can be important but sometimes people use them as an excuse to bully others. Perhaps Jesus knew that the angry gang just wanted to make themselves feel important by punishing someone else. This is called ‘self-righteousness’ – when you try to make yourself feel special by making a big fuss about someone else’s mistakes. Have you ever felt like that – be honest? People sometimes do this towards their brothers and sisters if they have them. We’ve probably all something like this at one time but sometimes, when gangs of people get really filled up with self-righteousness, they can do very bad things.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AEFF1F2-97C9-449D-9778-C96BCC6A24E6}"/>
              </a:ext>
            </a:extLst>
          </p:cNvPr>
          <p:cNvSpPr>
            <a:spLocks noGrp="1" noRot="1" noChangeAspect="1" noChangeArrowheads="1" noTextEdit="1"/>
          </p:cNvSpPr>
          <p:nvPr>
            <p:ph type="sldImg"/>
          </p:nvPr>
        </p:nvSpPr>
        <p:spPr/>
      </p:sp>
      <p:sp>
        <p:nvSpPr>
          <p:cNvPr id="12291" name="Notes Placeholder 2">
            <a:extLst>
              <a:ext uri="{FF2B5EF4-FFF2-40B4-BE49-F238E27FC236}">
                <a16:creationId xmlns:a16="http://schemas.microsoft.com/office/drawing/2014/main" id="{0B32597E-383C-4A98-9073-4AEB33042A6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After a little while, Jesus stood up and said, ‘Okay, here’s what I think – the one of you who is so perfect that you have never done a wrong thing should be the first one to throw a stone.’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46BFF0C-D632-4493-BC20-E71977F4EF0C}"/>
              </a:ext>
            </a:extLst>
          </p:cNvPr>
          <p:cNvSpPr>
            <a:spLocks noGrp="1" noRot="1" noChangeAspect="1" noChangeArrowheads="1" noTextEdit="1"/>
          </p:cNvSpPr>
          <p:nvPr>
            <p:ph type="sldImg"/>
          </p:nvPr>
        </p:nvSpPr>
        <p:spPr/>
      </p:sp>
      <p:sp>
        <p:nvSpPr>
          <p:cNvPr id="14339" name="Notes Placeholder 2">
            <a:extLst>
              <a:ext uri="{FF2B5EF4-FFF2-40B4-BE49-F238E27FC236}">
                <a16:creationId xmlns:a16="http://schemas.microsoft.com/office/drawing/2014/main" id="{B807BA32-BEB5-458B-A177-25CCA26EDB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One by one, the gang dropped their stones and sulkily walked away.</a:t>
            </a:r>
          </a:p>
          <a:p>
            <a:r>
              <a:rPr lang="en-GB" altLang="en-US"/>
              <a:t>Why do you think they did this?</a:t>
            </a:r>
          </a:p>
          <a:p>
            <a:r>
              <a:rPr lang="en-GB" altLang="en-US"/>
              <a:t>What lesson had Jesus taught the gang?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C16AA3A-F536-457D-9C00-CDCEC75A578F}"/>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0DB22C1F-B336-4396-A056-E28C8B2FCF2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When the gang had all gone, Jesus turned to the woman and told her that she was forgiven for breaking the rules and she should try to make a new start.</a:t>
            </a:r>
          </a:p>
          <a:p>
            <a:r>
              <a:rPr lang="en-GB" altLang="en-US"/>
              <a:t>Jesus knew that God loves all people and that they learn to follow his rules by being shown kindness, not by having rocks thrown at them.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5D908B2-8BCF-4DE5-8BC5-283BFDD7A21B}"/>
              </a:ext>
            </a:extLst>
          </p:cNvPr>
          <p:cNvSpPr>
            <a:spLocks noGrp="1" noRot="1" noChangeAspect="1" noChangeArrowheads="1" noTextEdit="1"/>
          </p:cNvSpPr>
          <p:nvPr>
            <p:ph type="sldImg"/>
          </p:nvPr>
        </p:nvSpPr>
        <p:spPr/>
      </p:sp>
      <p:sp>
        <p:nvSpPr>
          <p:cNvPr id="18435" name="Notes Placeholder 2">
            <a:extLst>
              <a:ext uri="{FF2B5EF4-FFF2-40B4-BE49-F238E27FC236}">
                <a16:creationId xmlns:a16="http://schemas.microsoft.com/office/drawing/2014/main" id="{1E2CA0E3-9E1A-4B53-99E9-B69AB4EA06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Here is a story that has something to do with rocks and stones.</a:t>
            </a:r>
          </a:p>
          <a:p>
            <a:r>
              <a:rPr lang="en-GB" altLang="en-US"/>
              <a:t>It’s about a famous leader called Nelson Mandela.</a:t>
            </a:r>
            <a:r>
              <a:rPr lang="en-GB" altLang="en-US">
                <a:solidFill>
                  <a:schemeClr val="tx1"/>
                </a:solidFill>
              </a:rPr>
              <a:t> </a:t>
            </a:r>
          </a:p>
          <a:p>
            <a:r>
              <a:rPr lang="en-GB" altLang="en-US">
                <a:solidFill>
                  <a:schemeClr val="tx1"/>
                </a:solidFill>
              </a:rPr>
              <a:t>Nelson Mandela was born in South Africa in 1918. At that time, the government in South Africa ran a system called ‘apartheid’. </a:t>
            </a:r>
          </a:p>
          <a:p>
            <a:r>
              <a:rPr lang="en-GB" altLang="en-US">
                <a:solidFill>
                  <a:schemeClr val="tx1"/>
                </a:solidFill>
              </a:rPr>
              <a:t>Apartheid is when black people have to live apart from white people. Most black people had no jobs, were very poor and could not vote because of this.</a:t>
            </a:r>
          </a:p>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8A00B2C-AD03-4D88-9ECC-51D49AAADC77}"/>
              </a:ext>
            </a:extLst>
          </p:cNvPr>
          <p:cNvSpPr>
            <a:spLocks noGrp="1" noRot="1" noChangeAspect="1" noChangeArrowheads="1" noTextEdit="1"/>
          </p:cNvSpPr>
          <p:nvPr>
            <p:ph type="sldImg"/>
          </p:nvPr>
        </p:nvSpPr>
        <p:spPr/>
      </p:sp>
      <p:sp>
        <p:nvSpPr>
          <p:cNvPr id="20483" name="Notes Placeholder 2">
            <a:extLst>
              <a:ext uri="{FF2B5EF4-FFF2-40B4-BE49-F238E27FC236}">
                <a16:creationId xmlns:a16="http://schemas.microsoft.com/office/drawing/2014/main" id="{8434BF7B-3977-4BDF-BFC7-B7A64ADD7C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solidFill>
                  <a:schemeClr val="tx1"/>
                </a:solidFill>
              </a:rPr>
              <a:t>Nelson grew up in a village and went away to study law when he was a young man. </a:t>
            </a:r>
          </a:p>
          <a:p>
            <a:r>
              <a:rPr lang="en-GB" altLang="en-US">
                <a:solidFill>
                  <a:schemeClr val="tx1"/>
                </a:solidFill>
              </a:rPr>
              <a:t>He wanted to help free black people from apartheid. In 1962, he was arrested for taking part in protests against apartheid.</a:t>
            </a:r>
          </a:p>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186" y="1121975"/>
            <a:ext cx="9143628" cy="2387963"/>
          </a:xfrm>
        </p:spPr>
        <p:txBody>
          <a:bodyPr anchor="b"/>
          <a:lstStyle>
            <a:lvl1pPr algn="ctr">
              <a:defRPr sz="4219"/>
            </a:lvl1pPr>
          </a:lstStyle>
          <a:p>
            <a:r>
              <a:rPr lang="en-US"/>
              <a:t>Click to edit Master title style</a:t>
            </a:r>
            <a:endParaRPr lang="en-GB"/>
          </a:p>
        </p:txBody>
      </p:sp>
      <p:sp>
        <p:nvSpPr>
          <p:cNvPr id="3" name="Subtitle 2"/>
          <p:cNvSpPr>
            <a:spLocks noGrp="1"/>
          </p:cNvSpPr>
          <p:nvPr>
            <p:ph type="subTitle" idx="1"/>
          </p:nvPr>
        </p:nvSpPr>
        <p:spPr>
          <a:xfrm>
            <a:off x="1524186" y="3601482"/>
            <a:ext cx="9143628" cy="1656727"/>
          </a:xfrm>
        </p:spPr>
        <p:txBody>
          <a:bodyPr/>
          <a:lstStyle>
            <a:lvl1pPr marL="0" indent="0" algn="ctr">
              <a:buNone/>
              <a:defRPr sz="1688"/>
            </a:lvl1pPr>
            <a:lvl2pPr marL="321503" indent="0" algn="ctr">
              <a:buNone/>
              <a:defRPr sz="1406"/>
            </a:lvl2pPr>
            <a:lvl3pPr marL="643006" indent="0" algn="ctr">
              <a:buNone/>
              <a:defRPr sz="1266"/>
            </a:lvl3pPr>
            <a:lvl4pPr marL="964509" indent="0" algn="ctr">
              <a:buNone/>
              <a:defRPr sz="1125"/>
            </a:lvl4pPr>
            <a:lvl5pPr marL="1286012" indent="0" algn="ctr">
              <a:buNone/>
              <a:defRPr sz="1125"/>
            </a:lvl5pPr>
            <a:lvl6pPr marL="1607515" indent="0" algn="ctr">
              <a:buNone/>
              <a:defRPr sz="1125"/>
            </a:lvl6pPr>
            <a:lvl7pPr marL="1929018" indent="0" algn="ctr">
              <a:buNone/>
              <a:defRPr sz="1125"/>
            </a:lvl7pPr>
            <a:lvl8pPr marL="2250521" indent="0" algn="ctr">
              <a:buNone/>
              <a:defRPr sz="1125"/>
            </a:lvl8pPr>
            <a:lvl9pPr marL="2572024" indent="0" algn="ctr">
              <a:buNone/>
              <a:defRPr sz="1125"/>
            </a:lvl9pPr>
          </a:lstStyle>
          <a:p>
            <a:r>
              <a:rPr lang="en-US"/>
              <a:t>Click to edit Master subtitle style</a:t>
            </a:r>
            <a:endParaRPr lang="en-GB"/>
          </a:p>
        </p:txBody>
      </p:sp>
      <p:sp>
        <p:nvSpPr>
          <p:cNvPr id="4" name="Rectangle 3">
            <a:extLst>
              <a:ext uri="{FF2B5EF4-FFF2-40B4-BE49-F238E27FC236}">
                <a16:creationId xmlns:a16="http://schemas.microsoft.com/office/drawing/2014/main" id="{30C78DD0-7C0B-40EF-AB00-8313CAFB09A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E1156C50-8BE6-42C3-9416-B06F01C372E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0514E14-DF81-4EB5-8B99-D96FA9CDD859}"/>
              </a:ext>
            </a:extLst>
          </p:cNvPr>
          <p:cNvSpPr>
            <a:spLocks noGrp="1" noChangeArrowheads="1"/>
          </p:cNvSpPr>
          <p:nvPr>
            <p:ph type="sldNum" idx="12"/>
          </p:nvPr>
        </p:nvSpPr>
        <p:spPr>
          <a:ln/>
        </p:spPr>
        <p:txBody>
          <a:bodyPr/>
          <a:lstStyle>
            <a:lvl1pPr>
              <a:defRPr/>
            </a:lvl1pPr>
          </a:lstStyle>
          <a:p>
            <a:pPr>
              <a:defRPr/>
            </a:pPr>
            <a:fld id="{8B849026-6174-4428-BD23-DF316F4AE642}" type="slidenum">
              <a:rPr lang="en-US" altLang="en-US"/>
              <a:pPr>
                <a:defRPr/>
              </a:pPr>
              <a:t>‹#›</a:t>
            </a:fld>
            <a:endParaRPr lang="en-US" altLang="en-US"/>
          </a:p>
        </p:txBody>
      </p:sp>
    </p:spTree>
    <p:extLst>
      <p:ext uri="{BB962C8B-B14F-4D97-AF65-F5344CB8AC3E}">
        <p14:creationId xmlns:p14="http://schemas.microsoft.com/office/powerpoint/2010/main" val="2493124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1A199E7C-8A89-4FDA-8394-60FA1DBD753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0DBDAD37-D063-47E5-8A39-EA8DC7DE334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7C0ECD5-C9BE-4CEE-A913-3EBAD56FD79E}"/>
              </a:ext>
            </a:extLst>
          </p:cNvPr>
          <p:cNvSpPr>
            <a:spLocks noGrp="1" noChangeArrowheads="1"/>
          </p:cNvSpPr>
          <p:nvPr>
            <p:ph type="sldNum" idx="12"/>
          </p:nvPr>
        </p:nvSpPr>
        <p:spPr>
          <a:ln/>
        </p:spPr>
        <p:txBody>
          <a:bodyPr/>
          <a:lstStyle>
            <a:lvl1pPr>
              <a:defRPr/>
            </a:lvl1pPr>
          </a:lstStyle>
          <a:p>
            <a:pPr>
              <a:defRPr/>
            </a:pPr>
            <a:fld id="{D6027B4B-89A1-439F-838F-AD26C7A631F4}" type="slidenum">
              <a:rPr lang="en-US" altLang="en-US"/>
              <a:pPr>
                <a:defRPr/>
              </a:pPr>
              <a:t>‹#›</a:t>
            </a:fld>
            <a:endParaRPr lang="en-US" altLang="en-US"/>
          </a:p>
        </p:txBody>
      </p:sp>
    </p:spTree>
    <p:extLst>
      <p:ext uri="{BB962C8B-B14F-4D97-AF65-F5344CB8AC3E}">
        <p14:creationId xmlns:p14="http://schemas.microsoft.com/office/powerpoint/2010/main" val="187962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821" y="193137"/>
            <a:ext cx="1927560" cy="411390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28677" y="193137"/>
            <a:ext cx="5644251" cy="4113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1CB7DA36-87A6-4AD9-AFE0-76D29B51FA8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BBD7E62E-1584-4F2A-9E12-168132693F4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4E53859-7489-47DC-8A87-82D7D8806B08}"/>
              </a:ext>
            </a:extLst>
          </p:cNvPr>
          <p:cNvSpPr>
            <a:spLocks noGrp="1" noChangeArrowheads="1"/>
          </p:cNvSpPr>
          <p:nvPr>
            <p:ph type="sldNum" idx="12"/>
          </p:nvPr>
        </p:nvSpPr>
        <p:spPr>
          <a:ln/>
        </p:spPr>
        <p:txBody>
          <a:bodyPr/>
          <a:lstStyle>
            <a:lvl1pPr>
              <a:defRPr/>
            </a:lvl1pPr>
          </a:lstStyle>
          <a:p>
            <a:pPr>
              <a:defRPr/>
            </a:pPr>
            <a:fld id="{CB1CE17D-D527-4698-9FF1-37044729DADD}" type="slidenum">
              <a:rPr lang="en-US" altLang="en-US"/>
              <a:pPr>
                <a:defRPr/>
              </a:pPr>
              <a:t>‹#›</a:t>
            </a:fld>
            <a:endParaRPr lang="en-US" altLang="en-US"/>
          </a:p>
        </p:txBody>
      </p:sp>
    </p:spTree>
    <p:extLst>
      <p:ext uri="{BB962C8B-B14F-4D97-AF65-F5344CB8AC3E}">
        <p14:creationId xmlns:p14="http://schemas.microsoft.com/office/powerpoint/2010/main" val="267172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4AD05578-D6B9-4328-B769-BA2DE01F54F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56EA42BD-4B3E-40BF-B6E4-7F809C25334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1677E3A-E885-4C13-8DFC-F99FF403B839}"/>
              </a:ext>
            </a:extLst>
          </p:cNvPr>
          <p:cNvSpPr>
            <a:spLocks noGrp="1" noChangeArrowheads="1"/>
          </p:cNvSpPr>
          <p:nvPr>
            <p:ph type="sldNum" idx="12"/>
          </p:nvPr>
        </p:nvSpPr>
        <p:spPr>
          <a:ln/>
        </p:spPr>
        <p:txBody>
          <a:bodyPr/>
          <a:lstStyle>
            <a:lvl1pPr>
              <a:defRPr/>
            </a:lvl1pPr>
          </a:lstStyle>
          <a:p>
            <a:pPr>
              <a:defRPr/>
            </a:pPr>
            <a:fld id="{72D6C128-D2C2-47FE-9F15-7BF6F304058D}" type="slidenum">
              <a:rPr lang="en-US" altLang="en-US"/>
              <a:pPr>
                <a:defRPr/>
              </a:pPr>
              <a:t>‹#›</a:t>
            </a:fld>
            <a:endParaRPr lang="en-US" altLang="en-US"/>
          </a:p>
        </p:txBody>
      </p:sp>
    </p:spTree>
    <p:extLst>
      <p:ext uri="{BB962C8B-B14F-4D97-AF65-F5344CB8AC3E}">
        <p14:creationId xmlns:p14="http://schemas.microsoft.com/office/powerpoint/2010/main" val="296007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052" y="1709198"/>
            <a:ext cx="10515990" cy="2853499"/>
          </a:xfrm>
        </p:spPr>
        <p:txBody>
          <a:bodyPr anchor="b"/>
          <a:lstStyle>
            <a:lvl1pPr>
              <a:defRPr sz="4219"/>
            </a:lvl1pPr>
          </a:lstStyle>
          <a:p>
            <a:r>
              <a:rPr lang="en-US"/>
              <a:t>Click to edit Master title style</a:t>
            </a:r>
            <a:endParaRPr lang="en-GB"/>
          </a:p>
        </p:txBody>
      </p:sp>
      <p:sp>
        <p:nvSpPr>
          <p:cNvPr id="3" name="Text Placeholder 2"/>
          <p:cNvSpPr>
            <a:spLocks noGrp="1"/>
          </p:cNvSpPr>
          <p:nvPr>
            <p:ph type="body" idx="1"/>
          </p:nvPr>
        </p:nvSpPr>
        <p:spPr>
          <a:xfrm>
            <a:off x="832052" y="4589490"/>
            <a:ext cx="10515990" cy="1500432"/>
          </a:xfrm>
        </p:spPr>
        <p:txBody>
          <a:bodyPr/>
          <a:lstStyle>
            <a:lvl1pPr marL="0" indent="0">
              <a:buNone/>
              <a:defRPr sz="1688"/>
            </a:lvl1pPr>
            <a:lvl2pPr marL="321503" indent="0">
              <a:buNone/>
              <a:defRPr sz="1406"/>
            </a:lvl2pPr>
            <a:lvl3pPr marL="643006" indent="0">
              <a:buNone/>
              <a:defRPr sz="1266"/>
            </a:lvl3pPr>
            <a:lvl4pPr marL="964509" indent="0">
              <a:buNone/>
              <a:defRPr sz="1125"/>
            </a:lvl4pPr>
            <a:lvl5pPr marL="1286012" indent="0">
              <a:buNone/>
              <a:defRPr sz="1125"/>
            </a:lvl5pPr>
            <a:lvl6pPr marL="1607515" indent="0">
              <a:buNone/>
              <a:defRPr sz="1125"/>
            </a:lvl6pPr>
            <a:lvl7pPr marL="1929018" indent="0">
              <a:buNone/>
              <a:defRPr sz="1125"/>
            </a:lvl7pPr>
            <a:lvl8pPr marL="2250521" indent="0">
              <a:buNone/>
              <a:defRPr sz="1125"/>
            </a:lvl8pPr>
            <a:lvl9pPr marL="2572024" indent="0">
              <a:buNone/>
              <a:defRPr sz="1125"/>
            </a:lvl9pPr>
          </a:lstStyle>
          <a:p>
            <a:pPr lvl="0"/>
            <a:r>
              <a:rPr lang="en-US"/>
              <a:t>Click to edit Master text styles</a:t>
            </a:r>
          </a:p>
        </p:txBody>
      </p:sp>
      <p:sp>
        <p:nvSpPr>
          <p:cNvPr id="4" name="Rectangle 3">
            <a:extLst>
              <a:ext uri="{FF2B5EF4-FFF2-40B4-BE49-F238E27FC236}">
                <a16:creationId xmlns:a16="http://schemas.microsoft.com/office/drawing/2014/main" id="{A51293B6-A5DA-40DD-A5C3-8F58C349758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C3F48780-5497-46D9-9609-639F5EEF315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CFEAEBF-4EB8-4097-82CB-77485129CF35}"/>
              </a:ext>
            </a:extLst>
          </p:cNvPr>
          <p:cNvSpPr>
            <a:spLocks noGrp="1" noChangeArrowheads="1"/>
          </p:cNvSpPr>
          <p:nvPr>
            <p:ph type="sldNum" idx="12"/>
          </p:nvPr>
        </p:nvSpPr>
        <p:spPr>
          <a:ln/>
        </p:spPr>
        <p:txBody>
          <a:bodyPr/>
          <a:lstStyle>
            <a:lvl1pPr>
              <a:defRPr/>
            </a:lvl1pPr>
          </a:lstStyle>
          <a:p>
            <a:pPr>
              <a:defRPr/>
            </a:pPr>
            <a:fld id="{F146C8EB-1AC5-4E3D-A55E-5D0E002C814B}" type="slidenum">
              <a:rPr lang="en-US" altLang="en-US"/>
              <a:pPr>
                <a:defRPr/>
              </a:pPr>
              <a:t>‹#›</a:t>
            </a:fld>
            <a:endParaRPr lang="en-US" altLang="en-US"/>
          </a:p>
        </p:txBody>
      </p:sp>
    </p:spTree>
    <p:extLst>
      <p:ext uri="{BB962C8B-B14F-4D97-AF65-F5344CB8AC3E}">
        <p14:creationId xmlns:p14="http://schemas.microsoft.com/office/powerpoint/2010/main" val="218241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28678" y="1125324"/>
            <a:ext cx="3785162" cy="31817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56731" y="1125324"/>
            <a:ext cx="3786650" cy="31817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a:extLst>
              <a:ext uri="{FF2B5EF4-FFF2-40B4-BE49-F238E27FC236}">
                <a16:creationId xmlns:a16="http://schemas.microsoft.com/office/drawing/2014/main" id="{207CCAD9-721C-4081-AD4F-AAD89B2FF2C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65F1A817-23C3-4F34-B939-92FA9B2AB07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B3F6A6F5-EF0B-4E7F-9658-ACE063BC9076}"/>
              </a:ext>
            </a:extLst>
          </p:cNvPr>
          <p:cNvSpPr>
            <a:spLocks noGrp="1" noChangeArrowheads="1"/>
          </p:cNvSpPr>
          <p:nvPr>
            <p:ph type="sldNum" idx="12"/>
          </p:nvPr>
        </p:nvSpPr>
        <p:spPr>
          <a:ln/>
        </p:spPr>
        <p:txBody>
          <a:bodyPr/>
          <a:lstStyle>
            <a:lvl1pPr>
              <a:defRPr/>
            </a:lvl1pPr>
          </a:lstStyle>
          <a:p>
            <a:pPr>
              <a:defRPr/>
            </a:pPr>
            <a:fld id="{D5460B2E-1F03-4683-9554-561361F2B8E3}" type="slidenum">
              <a:rPr lang="en-US" altLang="en-US"/>
              <a:pPr>
                <a:defRPr/>
              </a:pPr>
              <a:t>‹#›</a:t>
            </a:fld>
            <a:endParaRPr lang="en-US" altLang="en-US"/>
          </a:p>
        </p:txBody>
      </p:sp>
    </p:spTree>
    <p:extLst>
      <p:ext uri="{BB962C8B-B14F-4D97-AF65-F5344CB8AC3E}">
        <p14:creationId xmlns:p14="http://schemas.microsoft.com/office/powerpoint/2010/main" val="95000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493" y="365061"/>
            <a:ext cx="10515991" cy="1325158"/>
          </a:xfrm>
        </p:spPr>
        <p:txBody>
          <a:bodyPr/>
          <a:lstStyle/>
          <a:p>
            <a:r>
              <a:rPr lang="en-US"/>
              <a:t>Click to edit Master title style</a:t>
            </a:r>
            <a:endParaRPr lang="en-GB"/>
          </a:p>
        </p:txBody>
      </p:sp>
      <p:sp>
        <p:nvSpPr>
          <p:cNvPr id="3" name="Text Placeholder 2"/>
          <p:cNvSpPr>
            <a:spLocks noGrp="1"/>
          </p:cNvSpPr>
          <p:nvPr>
            <p:ph type="body" idx="1"/>
          </p:nvPr>
        </p:nvSpPr>
        <p:spPr>
          <a:xfrm>
            <a:off x="839493" y="1681287"/>
            <a:ext cx="5157524" cy="823898"/>
          </a:xfrm>
        </p:spPr>
        <p:txBody>
          <a:bodyPr anchor="b"/>
          <a:lstStyle>
            <a:lvl1pPr marL="0" indent="0">
              <a:buNone/>
              <a:defRPr sz="1688" b="1"/>
            </a:lvl1pPr>
            <a:lvl2pPr marL="321503" indent="0">
              <a:buNone/>
              <a:defRPr sz="1406" b="1"/>
            </a:lvl2pPr>
            <a:lvl3pPr marL="643006" indent="0">
              <a:buNone/>
              <a:defRPr sz="1266" b="1"/>
            </a:lvl3pPr>
            <a:lvl4pPr marL="964509" indent="0">
              <a:buNone/>
              <a:defRPr sz="1125" b="1"/>
            </a:lvl4pPr>
            <a:lvl5pPr marL="1286012" indent="0">
              <a:buNone/>
              <a:defRPr sz="1125" b="1"/>
            </a:lvl5pPr>
            <a:lvl6pPr marL="1607515" indent="0">
              <a:buNone/>
              <a:defRPr sz="1125" b="1"/>
            </a:lvl6pPr>
            <a:lvl7pPr marL="1929018" indent="0">
              <a:buNone/>
              <a:defRPr sz="1125" b="1"/>
            </a:lvl7pPr>
            <a:lvl8pPr marL="2250521" indent="0">
              <a:buNone/>
              <a:defRPr sz="1125" b="1"/>
            </a:lvl8pPr>
            <a:lvl9pPr marL="2572024" indent="0">
              <a:buNone/>
              <a:defRPr sz="1125" b="1"/>
            </a:lvl9pPr>
          </a:lstStyle>
          <a:p>
            <a:pPr lvl="0"/>
            <a:r>
              <a:rPr lang="en-US"/>
              <a:t>Click to edit Master text styles</a:t>
            </a:r>
          </a:p>
        </p:txBody>
      </p:sp>
      <p:sp>
        <p:nvSpPr>
          <p:cNvPr id="4" name="Content Placeholder 3"/>
          <p:cNvSpPr>
            <a:spLocks noGrp="1"/>
          </p:cNvSpPr>
          <p:nvPr>
            <p:ph sz="half" idx="2"/>
          </p:nvPr>
        </p:nvSpPr>
        <p:spPr>
          <a:xfrm>
            <a:off x="839493" y="2505185"/>
            <a:ext cx="5157524" cy="36840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656" y="1681287"/>
            <a:ext cx="5182828" cy="823898"/>
          </a:xfrm>
        </p:spPr>
        <p:txBody>
          <a:bodyPr anchor="b"/>
          <a:lstStyle>
            <a:lvl1pPr marL="0" indent="0">
              <a:buNone/>
              <a:defRPr sz="1688" b="1"/>
            </a:lvl1pPr>
            <a:lvl2pPr marL="321503" indent="0">
              <a:buNone/>
              <a:defRPr sz="1406" b="1"/>
            </a:lvl2pPr>
            <a:lvl3pPr marL="643006" indent="0">
              <a:buNone/>
              <a:defRPr sz="1266" b="1"/>
            </a:lvl3pPr>
            <a:lvl4pPr marL="964509" indent="0">
              <a:buNone/>
              <a:defRPr sz="1125" b="1"/>
            </a:lvl4pPr>
            <a:lvl5pPr marL="1286012" indent="0">
              <a:buNone/>
              <a:defRPr sz="1125" b="1"/>
            </a:lvl5pPr>
            <a:lvl6pPr marL="1607515" indent="0">
              <a:buNone/>
              <a:defRPr sz="1125" b="1"/>
            </a:lvl6pPr>
            <a:lvl7pPr marL="1929018" indent="0">
              <a:buNone/>
              <a:defRPr sz="1125" b="1"/>
            </a:lvl7pPr>
            <a:lvl8pPr marL="2250521" indent="0">
              <a:buNone/>
              <a:defRPr sz="1125" b="1"/>
            </a:lvl8pPr>
            <a:lvl9pPr marL="2572024"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2656" y="2505185"/>
            <a:ext cx="5182828" cy="36840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a:extLst>
              <a:ext uri="{FF2B5EF4-FFF2-40B4-BE49-F238E27FC236}">
                <a16:creationId xmlns:a16="http://schemas.microsoft.com/office/drawing/2014/main" id="{4D456DCA-D922-4883-AF34-184A9A29361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710DA115-D66D-4EE5-BA88-0D9BD56A15E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25D67504-ED02-4374-BFC6-8D4465B1D013}"/>
              </a:ext>
            </a:extLst>
          </p:cNvPr>
          <p:cNvSpPr>
            <a:spLocks noGrp="1" noChangeArrowheads="1"/>
          </p:cNvSpPr>
          <p:nvPr>
            <p:ph type="sldNum" idx="12"/>
          </p:nvPr>
        </p:nvSpPr>
        <p:spPr>
          <a:ln/>
        </p:spPr>
        <p:txBody>
          <a:bodyPr/>
          <a:lstStyle>
            <a:lvl1pPr>
              <a:defRPr/>
            </a:lvl1pPr>
          </a:lstStyle>
          <a:p>
            <a:pPr>
              <a:defRPr/>
            </a:pPr>
            <a:fld id="{B93D37DF-B67B-4C13-B53F-083A771966B1}" type="slidenum">
              <a:rPr lang="en-US" altLang="en-US"/>
              <a:pPr>
                <a:defRPr/>
              </a:pPr>
              <a:t>‹#›</a:t>
            </a:fld>
            <a:endParaRPr lang="en-US" altLang="en-US"/>
          </a:p>
        </p:txBody>
      </p:sp>
    </p:spTree>
    <p:extLst>
      <p:ext uri="{BB962C8B-B14F-4D97-AF65-F5344CB8AC3E}">
        <p14:creationId xmlns:p14="http://schemas.microsoft.com/office/powerpoint/2010/main" val="156028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id="{FCCF242B-B108-45B8-932D-4CE8826A042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66EDA15F-87DF-4C67-9FCE-4ABB57162D1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F8BF2D9-A7CD-486A-8C1D-6EB34547B9B1}"/>
              </a:ext>
            </a:extLst>
          </p:cNvPr>
          <p:cNvSpPr>
            <a:spLocks noGrp="1" noChangeArrowheads="1"/>
          </p:cNvSpPr>
          <p:nvPr>
            <p:ph type="sldNum" idx="12"/>
          </p:nvPr>
        </p:nvSpPr>
        <p:spPr>
          <a:ln/>
        </p:spPr>
        <p:txBody>
          <a:bodyPr/>
          <a:lstStyle>
            <a:lvl1pPr>
              <a:defRPr/>
            </a:lvl1pPr>
          </a:lstStyle>
          <a:p>
            <a:pPr>
              <a:defRPr/>
            </a:pPr>
            <a:fld id="{F966291D-6AFC-49F4-9329-CA530FCA13BA}" type="slidenum">
              <a:rPr lang="en-US" altLang="en-US"/>
              <a:pPr>
                <a:defRPr/>
              </a:pPr>
              <a:t>‹#›</a:t>
            </a:fld>
            <a:endParaRPr lang="en-US" altLang="en-US"/>
          </a:p>
        </p:txBody>
      </p:sp>
    </p:spTree>
    <p:extLst>
      <p:ext uri="{BB962C8B-B14F-4D97-AF65-F5344CB8AC3E}">
        <p14:creationId xmlns:p14="http://schemas.microsoft.com/office/powerpoint/2010/main" val="7562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9C09D2E-6876-4677-B48E-F338C90509F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7017E6EE-FB39-44A9-A5F2-5753B4AEB60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5D791DC-B86A-4782-BF32-20D10E2D0764}"/>
              </a:ext>
            </a:extLst>
          </p:cNvPr>
          <p:cNvSpPr>
            <a:spLocks noGrp="1" noChangeArrowheads="1"/>
          </p:cNvSpPr>
          <p:nvPr>
            <p:ph type="sldNum" idx="12"/>
          </p:nvPr>
        </p:nvSpPr>
        <p:spPr>
          <a:ln/>
        </p:spPr>
        <p:txBody>
          <a:bodyPr/>
          <a:lstStyle>
            <a:lvl1pPr>
              <a:defRPr/>
            </a:lvl1pPr>
          </a:lstStyle>
          <a:p>
            <a:pPr>
              <a:defRPr/>
            </a:pPr>
            <a:fld id="{538C4920-6A08-4426-BE4F-53655F042F02}" type="slidenum">
              <a:rPr lang="en-US" altLang="en-US"/>
              <a:pPr>
                <a:defRPr/>
              </a:pPr>
              <a:t>‹#›</a:t>
            </a:fld>
            <a:endParaRPr lang="en-US" altLang="en-US"/>
          </a:p>
        </p:txBody>
      </p:sp>
    </p:spTree>
    <p:extLst>
      <p:ext uri="{BB962C8B-B14F-4D97-AF65-F5344CB8AC3E}">
        <p14:creationId xmlns:p14="http://schemas.microsoft.com/office/powerpoint/2010/main" val="122920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494" y="457721"/>
            <a:ext cx="3932519" cy="1599791"/>
          </a:xfrm>
        </p:spPr>
        <p:txBody>
          <a:bodyPr anchor="b"/>
          <a:lstStyle>
            <a:lvl1pPr>
              <a:defRPr sz="2250"/>
            </a:lvl1pPr>
          </a:lstStyle>
          <a:p>
            <a:r>
              <a:rPr lang="en-US"/>
              <a:t>Click to edit Master title style</a:t>
            </a:r>
            <a:endParaRPr lang="en-GB"/>
          </a:p>
        </p:txBody>
      </p:sp>
      <p:sp>
        <p:nvSpPr>
          <p:cNvPr id="3" name="Content Placeholder 2"/>
          <p:cNvSpPr>
            <a:spLocks noGrp="1"/>
          </p:cNvSpPr>
          <p:nvPr>
            <p:ph idx="1"/>
          </p:nvPr>
        </p:nvSpPr>
        <p:spPr>
          <a:xfrm>
            <a:off x="5182828" y="986891"/>
            <a:ext cx="6172656" cy="4874170"/>
          </a:xfrm>
        </p:spPr>
        <p:txBody>
          <a:bodyPr/>
          <a:lstStyle>
            <a:lvl1pPr>
              <a:defRPr sz="2250"/>
            </a:lvl1pPr>
            <a:lvl2pPr>
              <a:defRPr sz="1969"/>
            </a:lvl2pPr>
            <a:lvl3pPr>
              <a:defRPr sz="1688"/>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494" y="2057512"/>
            <a:ext cx="3932519" cy="3811364"/>
          </a:xfrm>
        </p:spPr>
        <p:txBody>
          <a:bodyPr/>
          <a:lstStyle>
            <a:lvl1pPr marL="0" indent="0">
              <a:buNone/>
              <a:defRPr sz="1125"/>
            </a:lvl1pPr>
            <a:lvl2pPr marL="321503" indent="0">
              <a:buNone/>
              <a:defRPr sz="984"/>
            </a:lvl2pPr>
            <a:lvl3pPr marL="643006" indent="0">
              <a:buNone/>
              <a:defRPr sz="844"/>
            </a:lvl3pPr>
            <a:lvl4pPr marL="964509" indent="0">
              <a:buNone/>
              <a:defRPr sz="703"/>
            </a:lvl4pPr>
            <a:lvl5pPr marL="1286012" indent="0">
              <a:buNone/>
              <a:defRPr sz="703"/>
            </a:lvl5pPr>
            <a:lvl6pPr marL="1607515" indent="0">
              <a:buNone/>
              <a:defRPr sz="703"/>
            </a:lvl6pPr>
            <a:lvl7pPr marL="1929018" indent="0">
              <a:buNone/>
              <a:defRPr sz="703"/>
            </a:lvl7pPr>
            <a:lvl8pPr marL="2250521" indent="0">
              <a:buNone/>
              <a:defRPr sz="703"/>
            </a:lvl8pPr>
            <a:lvl9pPr marL="2572024" indent="0">
              <a:buNone/>
              <a:defRPr sz="703"/>
            </a:lvl9pPr>
          </a:lstStyle>
          <a:p>
            <a:pPr lvl="0"/>
            <a:r>
              <a:rPr lang="en-US"/>
              <a:t>Click to edit Master text styles</a:t>
            </a:r>
          </a:p>
        </p:txBody>
      </p:sp>
      <p:sp>
        <p:nvSpPr>
          <p:cNvPr id="5" name="Rectangle 3">
            <a:extLst>
              <a:ext uri="{FF2B5EF4-FFF2-40B4-BE49-F238E27FC236}">
                <a16:creationId xmlns:a16="http://schemas.microsoft.com/office/drawing/2014/main" id="{AAC70869-F6D1-4E87-A5DC-F05A91E9321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85A5BD2E-248A-47CA-B14F-B20DC2EA105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0C0F5F07-0945-4FFA-A6C0-953056D0C9DD}"/>
              </a:ext>
            </a:extLst>
          </p:cNvPr>
          <p:cNvSpPr>
            <a:spLocks noGrp="1" noChangeArrowheads="1"/>
          </p:cNvSpPr>
          <p:nvPr>
            <p:ph type="sldNum" idx="12"/>
          </p:nvPr>
        </p:nvSpPr>
        <p:spPr>
          <a:ln/>
        </p:spPr>
        <p:txBody>
          <a:bodyPr/>
          <a:lstStyle>
            <a:lvl1pPr>
              <a:defRPr/>
            </a:lvl1pPr>
          </a:lstStyle>
          <a:p>
            <a:pPr>
              <a:defRPr/>
            </a:pPr>
            <a:fld id="{41907F75-D7F3-4882-8640-757CA91E94EA}" type="slidenum">
              <a:rPr lang="en-US" altLang="en-US"/>
              <a:pPr>
                <a:defRPr/>
              </a:pPr>
              <a:t>‹#›</a:t>
            </a:fld>
            <a:endParaRPr lang="en-US" altLang="en-US"/>
          </a:p>
        </p:txBody>
      </p:sp>
    </p:spTree>
    <p:extLst>
      <p:ext uri="{BB962C8B-B14F-4D97-AF65-F5344CB8AC3E}">
        <p14:creationId xmlns:p14="http://schemas.microsoft.com/office/powerpoint/2010/main" val="94067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494" y="457721"/>
            <a:ext cx="3932519" cy="1599791"/>
          </a:xfrm>
        </p:spPr>
        <p:txBody>
          <a:bodyPr anchor="b"/>
          <a:lstStyle>
            <a:lvl1pPr>
              <a:defRPr sz="2250"/>
            </a:lvl1pPr>
          </a:lstStyle>
          <a:p>
            <a:r>
              <a:rPr lang="en-US"/>
              <a:t>Click to edit Master title style</a:t>
            </a:r>
            <a:endParaRPr lang="en-GB"/>
          </a:p>
        </p:txBody>
      </p:sp>
      <p:sp>
        <p:nvSpPr>
          <p:cNvPr id="3" name="Picture Placeholder 2"/>
          <p:cNvSpPr>
            <a:spLocks noGrp="1"/>
          </p:cNvSpPr>
          <p:nvPr>
            <p:ph type="pic" idx="1"/>
          </p:nvPr>
        </p:nvSpPr>
        <p:spPr>
          <a:xfrm>
            <a:off x="5182828" y="986891"/>
            <a:ext cx="6172656" cy="4874170"/>
          </a:xfrm>
        </p:spPr>
        <p:txBody>
          <a:bodyPr/>
          <a:lstStyle>
            <a:lvl1pPr marL="0" indent="0">
              <a:buNone/>
              <a:defRPr sz="2250"/>
            </a:lvl1pPr>
            <a:lvl2pPr marL="321503" indent="0">
              <a:buNone/>
              <a:defRPr sz="1969"/>
            </a:lvl2pPr>
            <a:lvl3pPr marL="643006" indent="0">
              <a:buNone/>
              <a:defRPr sz="1688"/>
            </a:lvl3pPr>
            <a:lvl4pPr marL="964509" indent="0">
              <a:buNone/>
              <a:defRPr sz="1406"/>
            </a:lvl4pPr>
            <a:lvl5pPr marL="1286012" indent="0">
              <a:buNone/>
              <a:defRPr sz="1406"/>
            </a:lvl5pPr>
            <a:lvl6pPr marL="1607515" indent="0">
              <a:buNone/>
              <a:defRPr sz="1406"/>
            </a:lvl6pPr>
            <a:lvl7pPr marL="1929018" indent="0">
              <a:buNone/>
              <a:defRPr sz="1406"/>
            </a:lvl7pPr>
            <a:lvl8pPr marL="2250521" indent="0">
              <a:buNone/>
              <a:defRPr sz="1406"/>
            </a:lvl8pPr>
            <a:lvl9pPr marL="2572024" indent="0">
              <a:buNone/>
              <a:defRPr sz="1406"/>
            </a:lvl9pPr>
          </a:lstStyle>
          <a:p>
            <a:pPr lvl="0"/>
            <a:endParaRPr lang="en-GB" noProof="0"/>
          </a:p>
        </p:txBody>
      </p:sp>
      <p:sp>
        <p:nvSpPr>
          <p:cNvPr id="4" name="Text Placeholder 3"/>
          <p:cNvSpPr>
            <a:spLocks noGrp="1"/>
          </p:cNvSpPr>
          <p:nvPr>
            <p:ph type="body" sz="half" idx="2"/>
          </p:nvPr>
        </p:nvSpPr>
        <p:spPr>
          <a:xfrm>
            <a:off x="839494" y="2057512"/>
            <a:ext cx="3932519" cy="3811364"/>
          </a:xfrm>
        </p:spPr>
        <p:txBody>
          <a:bodyPr/>
          <a:lstStyle>
            <a:lvl1pPr marL="0" indent="0">
              <a:buNone/>
              <a:defRPr sz="1125"/>
            </a:lvl1pPr>
            <a:lvl2pPr marL="321503" indent="0">
              <a:buNone/>
              <a:defRPr sz="984"/>
            </a:lvl2pPr>
            <a:lvl3pPr marL="643006" indent="0">
              <a:buNone/>
              <a:defRPr sz="844"/>
            </a:lvl3pPr>
            <a:lvl4pPr marL="964509" indent="0">
              <a:buNone/>
              <a:defRPr sz="703"/>
            </a:lvl4pPr>
            <a:lvl5pPr marL="1286012" indent="0">
              <a:buNone/>
              <a:defRPr sz="703"/>
            </a:lvl5pPr>
            <a:lvl6pPr marL="1607515" indent="0">
              <a:buNone/>
              <a:defRPr sz="703"/>
            </a:lvl6pPr>
            <a:lvl7pPr marL="1929018" indent="0">
              <a:buNone/>
              <a:defRPr sz="703"/>
            </a:lvl7pPr>
            <a:lvl8pPr marL="2250521" indent="0">
              <a:buNone/>
              <a:defRPr sz="703"/>
            </a:lvl8pPr>
            <a:lvl9pPr marL="2572024" indent="0">
              <a:buNone/>
              <a:defRPr sz="703"/>
            </a:lvl9pPr>
          </a:lstStyle>
          <a:p>
            <a:pPr lvl="0"/>
            <a:r>
              <a:rPr lang="en-US"/>
              <a:t>Click to edit Master text styles</a:t>
            </a:r>
          </a:p>
        </p:txBody>
      </p:sp>
      <p:sp>
        <p:nvSpPr>
          <p:cNvPr id="5" name="Rectangle 3">
            <a:extLst>
              <a:ext uri="{FF2B5EF4-FFF2-40B4-BE49-F238E27FC236}">
                <a16:creationId xmlns:a16="http://schemas.microsoft.com/office/drawing/2014/main" id="{2055C6D3-E409-4C6D-9719-D4D54E4AA8F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4A3BFFB4-3523-4F97-A429-58A606DE0EB1}"/>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9CCD8668-01FF-4EE8-A743-02B6A60AF444}"/>
              </a:ext>
            </a:extLst>
          </p:cNvPr>
          <p:cNvSpPr>
            <a:spLocks noGrp="1" noChangeArrowheads="1"/>
          </p:cNvSpPr>
          <p:nvPr>
            <p:ph type="sldNum" idx="12"/>
          </p:nvPr>
        </p:nvSpPr>
        <p:spPr>
          <a:ln/>
        </p:spPr>
        <p:txBody>
          <a:bodyPr/>
          <a:lstStyle>
            <a:lvl1pPr>
              <a:defRPr/>
            </a:lvl1pPr>
          </a:lstStyle>
          <a:p>
            <a:pPr>
              <a:defRPr/>
            </a:pPr>
            <a:fld id="{D2AAF0F0-9144-4DE6-98A0-3229C3497BCA}" type="slidenum">
              <a:rPr lang="en-US" altLang="en-US"/>
              <a:pPr>
                <a:defRPr/>
              </a:pPr>
              <a:t>‹#›</a:t>
            </a:fld>
            <a:endParaRPr lang="en-US" altLang="en-US"/>
          </a:p>
        </p:txBody>
      </p:sp>
    </p:spTree>
    <p:extLst>
      <p:ext uri="{BB962C8B-B14F-4D97-AF65-F5344CB8AC3E}">
        <p14:creationId xmlns:p14="http://schemas.microsoft.com/office/powerpoint/2010/main" val="339070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02ED462-602A-490B-9D27-D1C1316EB5CF}"/>
              </a:ext>
            </a:extLst>
          </p:cNvPr>
          <p:cNvSpPr>
            <a:spLocks noGrp="1" noChangeArrowheads="1"/>
          </p:cNvSpPr>
          <p:nvPr>
            <p:ph type="title"/>
          </p:nvPr>
        </p:nvSpPr>
        <p:spPr bwMode="auto">
          <a:xfrm>
            <a:off x="428678" y="193136"/>
            <a:ext cx="7714704" cy="802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57EB1592-5C58-4571-98CE-766208B26B52}"/>
              </a:ext>
            </a:extLst>
          </p:cNvPr>
          <p:cNvSpPr>
            <a:spLocks noGrp="1" noChangeArrowheads="1"/>
          </p:cNvSpPr>
          <p:nvPr>
            <p:ph type="body" idx="1"/>
          </p:nvPr>
        </p:nvSpPr>
        <p:spPr bwMode="auto">
          <a:xfrm>
            <a:off x="428678" y="1125324"/>
            <a:ext cx="7714704" cy="318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3">
            <a:extLst>
              <a:ext uri="{FF2B5EF4-FFF2-40B4-BE49-F238E27FC236}">
                <a16:creationId xmlns:a16="http://schemas.microsoft.com/office/drawing/2014/main" id="{CBD42066-ECD9-4F44-965D-BE926D537F4D}"/>
              </a:ext>
            </a:extLst>
          </p:cNvPr>
          <p:cNvSpPr>
            <a:spLocks noGrp="1" noChangeArrowheads="1"/>
          </p:cNvSpPr>
          <p:nvPr>
            <p:ph type="dt"/>
          </p:nvPr>
        </p:nvSpPr>
        <p:spPr bwMode="auto">
          <a:xfrm>
            <a:off x="428678" y="4391889"/>
            <a:ext cx="1999006" cy="333802"/>
          </a:xfrm>
          <a:prstGeom prst="rect">
            <a:avLst/>
          </a:prstGeom>
          <a:noFill/>
          <a:ln>
            <a:noFill/>
          </a:ln>
          <a:effectLst/>
        </p:spPr>
        <p:txBody>
          <a:bodyPr vert="horz" wrap="square" lIns="90000" tIns="46800" rIns="90000" bIns="46800" numCol="1" anchor="t" anchorCtr="0" compatLnSpc="1">
            <a:prstTxWarp prst="textNoShape">
              <a:avLst/>
            </a:prstTxWarp>
          </a:bodyPr>
          <a:lstStyle>
            <a:lvl1pPr>
              <a:buClrTx/>
              <a:buSzPct val="100000"/>
              <a:buFontTx/>
              <a:buNone/>
              <a:tabLst>
                <a:tab pos="0" algn="l"/>
                <a:tab pos="643006" algn="l"/>
                <a:tab pos="1286012" algn="l"/>
                <a:tab pos="1929018" algn="l"/>
                <a:tab pos="2572024" algn="l"/>
                <a:tab pos="3215030" algn="l"/>
                <a:tab pos="3858036" algn="l"/>
                <a:tab pos="4501043" algn="l"/>
                <a:tab pos="5144049" algn="l"/>
                <a:tab pos="5787055" algn="l"/>
                <a:tab pos="6430061" algn="l"/>
                <a:tab pos="7073067" algn="l"/>
              </a:tabLst>
              <a:defRPr sz="984">
                <a:solidFill>
                  <a:srgbClr val="000000"/>
                </a:solidFill>
              </a:defRPr>
            </a:lvl1pPr>
          </a:lstStyle>
          <a:p>
            <a:pPr>
              <a:defRPr/>
            </a:pPr>
            <a:endParaRPr lang="en-US" altLang="en-US"/>
          </a:p>
        </p:txBody>
      </p:sp>
      <p:sp>
        <p:nvSpPr>
          <p:cNvPr id="1028" name="Rectangle 4">
            <a:extLst>
              <a:ext uri="{FF2B5EF4-FFF2-40B4-BE49-F238E27FC236}">
                <a16:creationId xmlns:a16="http://schemas.microsoft.com/office/drawing/2014/main" id="{46ACDDB8-5D47-4ADE-8B36-DAC6807A5D1B}"/>
              </a:ext>
            </a:extLst>
          </p:cNvPr>
          <p:cNvSpPr>
            <a:spLocks noGrp="1" noChangeArrowheads="1"/>
          </p:cNvSpPr>
          <p:nvPr>
            <p:ph type="ftr"/>
          </p:nvPr>
        </p:nvSpPr>
        <p:spPr bwMode="auto">
          <a:xfrm>
            <a:off x="2929296" y="4391889"/>
            <a:ext cx="2713468" cy="333802"/>
          </a:xfrm>
          <a:prstGeom prst="rect">
            <a:avLst/>
          </a:prstGeom>
          <a:noFill/>
          <a:ln>
            <a:noFill/>
          </a:ln>
          <a:effectLst/>
        </p:spPr>
        <p:txBody>
          <a:bodyPr vert="horz" wrap="square" lIns="90000" tIns="46800" rIns="90000" bIns="46800" numCol="1" anchor="t" anchorCtr="0" compatLnSpc="1">
            <a:prstTxWarp prst="textNoShape">
              <a:avLst/>
            </a:prstTxWarp>
          </a:bodyPr>
          <a:lstStyle>
            <a:lvl1pPr algn="ctr">
              <a:buClrTx/>
              <a:buSzPct val="100000"/>
              <a:buFontTx/>
              <a:buNone/>
              <a:tabLst>
                <a:tab pos="0" algn="l"/>
                <a:tab pos="643006" algn="l"/>
                <a:tab pos="1286012" algn="l"/>
                <a:tab pos="1929018" algn="l"/>
                <a:tab pos="2572024" algn="l"/>
                <a:tab pos="3215030" algn="l"/>
                <a:tab pos="3858036" algn="l"/>
                <a:tab pos="4501043" algn="l"/>
                <a:tab pos="5144049" algn="l"/>
                <a:tab pos="5787055" algn="l"/>
                <a:tab pos="6430061" algn="l"/>
                <a:tab pos="7073067" algn="l"/>
              </a:tabLst>
              <a:defRPr sz="984">
                <a:solidFill>
                  <a:srgbClr val="000000"/>
                </a:solidFill>
              </a:defRPr>
            </a:lvl1pPr>
          </a:lstStyle>
          <a:p>
            <a:pPr>
              <a:defRPr/>
            </a:pPr>
            <a:endParaRPr lang="en-US" altLang="en-US"/>
          </a:p>
        </p:txBody>
      </p:sp>
      <p:sp>
        <p:nvSpPr>
          <p:cNvPr id="1029" name="Rectangle 5">
            <a:extLst>
              <a:ext uri="{FF2B5EF4-FFF2-40B4-BE49-F238E27FC236}">
                <a16:creationId xmlns:a16="http://schemas.microsoft.com/office/drawing/2014/main" id="{64C9C04A-13CC-400B-82CC-233E6BF3294A}"/>
              </a:ext>
            </a:extLst>
          </p:cNvPr>
          <p:cNvSpPr>
            <a:spLocks noGrp="1" noChangeArrowheads="1"/>
          </p:cNvSpPr>
          <p:nvPr>
            <p:ph type="sldNum"/>
          </p:nvPr>
        </p:nvSpPr>
        <p:spPr bwMode="auto">
          <a:xfrm>
            <a:off x="6144375" y="4391889"/>
            <a:ext cx="1999006" cy="333802"/>
          </a:xfrm>
          <a:prstGeom prst="rect">
            <a:avLst/>
          </a:prstGeom>
          <a:noFill/>
          <a:ln>
            <a:noFill/>
          </a:ln>
          <a:effectLst/>
        </p:spPr>
        <p:txBody>
          <a:bodyPr vert="horz" wrap="square" lIns="90000" tIns="46800" rIns="90000" bIns="46800" numCol="1" anchor="t" anchorCtr="0" compatLnSpc="1">
            <a:prstTxWarp prst="textNoShape">
              <a:avLst/>
            </a:prstTxWarp>
          </a:bodyPr>
          <a:lstStyle>
            <a:lvl1pPr algn="r">
              <a:buSzPct val="100000"/>
              <a:tabLst>
                <a:tab pos="0" algn="l"/>
                <a:tab pos="643006" algn="l"/>
                <a:tab pos="1286012" algn="l"/>
                <a:tab pos="1929018" algn="l"/>
                <a:tab pos="2572024" algn="l"/>
                <a:tab pos="3215030" algn="l"/>
                <a:tab pos="3858036" algn="l"/>
                <a:tab pos="4501043" algn="l"/>
                <a:tab pos="5144049" algn="l"/>
                <a:tab pos="5787055" algn="l"/>
                <a:tab pos="6430061" algn="l"/>
                <a:tab pos="7073067" algn="l"/>
              </a:tabLst>
              <a:defRPr sz="984">
                <a:solidFill>
                  <a:srgbClr val="000000"/>
                </a:solidFill>
              </a:defRPr>
            </a:lvl1pPr>
          </a:lstStyle>
          <a:p>
            <a:pPr>
              <a:defRPr/>
            </a:pPr>
            <a:fld id="{54C8D91F-0CFD-4D7C-B834-D995C34CCC66}" type="slidenum">
              <a:rPr lang="en-US" altLang="en-US"/>
              <a:pPr>
                <a:defRPr/>
              </a:pPr>
              <a:t>‹#›</a:t>
            </a:fld>
            <a:endParaRPr lang="en-US" altLang="en-US"/>
          </a:p>
        </p:txBody>
      </p:sp>
    </p:spTree>
    <p:extLst>
      <p:ext uri="{BB962C8B-B14F-4D97-AF65-F5344CB8AC3E}">
        <p14:creationId xmlns:p14="http://schemas.microsoft.com/office/powerpoint/2010/main" val="771703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21503" rtl="0" eaLnBrk="0" fontAlgn="base" hangingPunct="0">
        <a:spcBef>
          <a:spcPct val="0"/>
        </a:spcBef>
        <a:spcAft>
          <a:spcPct val="0"/>
        </a:spcAft>
        <a:buClr>
          <a:srgbClr val="000000"/>
        </a:buClr>
        <a:buSzPct val="100000"/>
        <a:buFont typeface="Times New Roman" panose="02020603050405020304" pitchFamily="18" charset="0"/>
        <a:defRPr sz="3094" kern="1200">
          <a:solidFill>
            <a:srgbClr val="000000"/>
          </a:solidFill>
          <a:latin typeface="+mj-lt"/>
          <a:ea typeface="+mj-ea"/>
          <a:cs typeface="+mj-cs"/>
        </a:defRPr>
      </a:lvl1pPr>
      <a:lvl2pPr algn="ctr" defTabSz="321503" rtl="0" eaLnBrk="0" fontAlgn="base" hangingPunct="0">
        <a:spcBef>
          <a:spcPct val="0"/>
        </a:spcBef>
        <a:spcAft>
          <a:spcPct val="0"/>
        </a:spcAft>
        <a:buClr>
          <a:srgbClr val="000000"/>
        </a:buClr>
        <a:buSzPct val="100000"/>
        <a:buFont typeface="Times New Roman" panose="02020603050405020304" pitchFamily="18" charset="0"/>
        <a:defRPr sz="3094">
          <a:solidFill>
            <a:srgbClr val="000000"/>
          </a:solidFill>
          <a:latin typeface="Arial" panose="020B0604020202020204" pitchFamily="34" charset="0"/>
          <a:cs typeface="DejaVu Sans" charset="0"/>
        </a:defRPr>
      </a:lvl2pPr>
      <a:lvl3pPr algn="ctr" defTabSz="321503" rtl="0" eaLnBrk="0" fontAlgn="base" hangingPunct="0">
        <a:spcBef>
          <a:spcPct val="0"/>
        </a:spcBef>
        <a:spcAft>
          <a:spcPct val="0"/>
        </a:spcAft>
        <a:buClr>
          <a:srgbClr val="000000"/>
        </a:buClr>
        <a:buSzPct val="100000"/>
        <a:buFont typeface="Times New Roman" panose="02020603050405020304" pitchFamily="18" charset="0"/>
        <a:defRPr sz="3094">
          <a:solidFill>
            <a:srgbClr val="000000"/>
          </a:solidFill>
          <a:latin typeface="Arial" panose="020B0604020202020204" pitchFamily="34" charset="0"/>
          <a:cs typeface="DejaVu Sans" charset="0"/>
        </a:defRPr>
      </a:lvl3pPr>
      <a:lvl4pPr algn="ctr" defTabSz="321503" rtl="0" eaLnBrk="0" fontAlgn="base" hangingPunct="0">
        <a:spcBef>
          <a:spcPct val="0"/>
        </a:spcBef>
        <a:spcAft>
          <a:spcPct val="0"/>
        </a:spcAft>
        <a:buClr>
          <a:srgbClr val="000000"/>
        </a:buClr>
        <a:buSzPct val="100000"/>
        <a:buFont typeface="Times New Roman" panose="02020603050405020304" pitchFamily="18" charset="0"/>
        <a:defRPr sz="3094">
          <a:solidFill>
            <a:srgbClr val="000000"/>
          </a:solidFill>
          <a:latin typeface="Arial" panose="020B0604020202020204" pitchFamily="34" charset="0"/>
          <a:cs typeface="DejaVu Sans" charset="0"/>
        </a:defRPr>
      </a:lvl4pPr>
      <a:lvl5pPr algn="ctr" defTabSz="321503" rtl="0" eaLnBrk="0" fontAlgn="base" hangingPunct="0">
        <a:spcBef>
          <a:spcPct val="0"/>
        </a:spcBef>
        <a:spcAft>
          <a:spcPct val="0"/>
        </a:spcAft>
        <a:buClr>
          <a:srgbClr val="000000"/>
        </a:buClr>
        <a:buSzPct val="100000"/>
        <a:buFont typeface="Times New Roman" panose="02020603050405020304" pitchFamily="18" charset="0"/>
        <a:defRPr sz="3094">
          <a:solidFill>
            <a:srgbClr val="000000"/>
          </a:solidFill>
          <a:latin typeface="Arial" panose="020B0604020202020204" pitchFamily="34" charset="0"/>
          <a:cs typeface="DejaVu Sans" charset="0"/>
        </a:defRPr>
      </a:lvl5pPr>
      <a:lvl6pPr marL="1768267" indent="-160752" algn="ctr" defTabSz="321503" rtl="0" fontAlgn="base">
        <a:spcBef>
          <a:spcPct val="0"/>
        </a:spcBef>
        <a:spcAft>
          <a:spcPct val="0"/>
        </a:spcAft>
        <a:buClr>
          <a:srgbClr val="000000"/>
        </a:buClr>
        <a:buSzPct val="100000"/>
        <a:buFont typeface="Times New Roman" panose="02020603050405020304" pitchFamily="18" charset="0"/>
        <a:defRPr sz="3094">
          <a:solidFill>
            <a:srgbClr val="000000"/>
          </a:solidFill>
          <a:latin typeface="Arial" panose="020B0604020202020204" pitchFamily="34" charset="0"/>
          <a:cs typeface="DejaVu Sans" charset="0"/>
        </a:defRPr>
      </a:lvl6pPr>
      <a:lvl7pPr marL="2089770" indent="-160752" algn="ctr" defTabSz="321503" rtl="0" fontAlgn="base">
        <a:spcBef>
          <a:spcPct val="0"/>
        </a:spcBef>
        <a:spcAft>
          <a:spcPct val="0"/>
        </a:spcAft>
        <a:buClr>
          <a:srgbClr val="000000"/>
        </a:buClr>
        <a:buSzPct val="100000"/>
        <a:buFont typeface="Times New Roman" panose="02020603050405020304" pitchFamily="18" charset="0"/>
        <a:defRPr sz="3094">
          <a:solidFill>
            <a:srgbClr val="000000"/>
          </a:solidFill>
          <a:latin typeface="Arial" panose="020B0604020202020204" pitchFamily="34" charset="0"/>
          <a:cs typeface="DejaVu Sans" charset="0"/>
        </a:defRPr>
      </a:lvl7pPr>
      <a:lvl8pPr marL="2411273" indent="-160752" algn="ctr" defTabSz="321503" rtl="0" fontAlgn="base">
        <a:spcBef>
          <a:spcPct val="0"/>
        </a:spcBef>
        <a:spcAft>
          <a:spcPct val="0"/>
        </a:spcAft>
        <a:buClr>
          <a:srgbClr val="000000"/>
        </a:buClr>
        <a:buSzPct val="100000"/>
        <a:buFont typeface="Times New Roman" panose="02020603050405020304" pitchFamily="18" charset="0"/>
        <a:defRPr sz="3094">
          <a:solidFill>
            <a:srgbClr val="000000"/>
          </a:solidFill>
          <a:latin typeface="Arial" panose="020B0604020202020204" pitchFamily="34" charset="0"/>
          <a:cs typeface="DejaVu Sans" charset="0"/>
        </a:defRPr>
      </a:lvl8pPr>
      <a:lvl9pPr marL="2732776" indent="-160752" algn="ctr" defTabSz="321503" rtl="0" fontAlgn="base">
        <a:spcBef>
          <a:spcPct val="0"/>
        </a:spcBef>
        <a:spcAft>
          <a:spcPct val="0"/>
        </a:spcAft>
        <a:buClr>
          <a:srgbClr val="000000"/>
        </a:buClr>
        <a:buSzPct val="100000"/>
        <a:buFont typeface="Times New Roman" panose="02020603050405020304" pitchFamily="18" charset="0"/>
        <a:defRPr sz="3094">
          <a:solidFill>
            <a:srgbClr val="000000"/>
          </a:solidFill>
          <a:latin typeface="Arial" panose="020B0604020202020204" pitchFamily="34" charset="0"/>
          <a:cs typeface="DejaVu Sans" charset="0"/>
        </a:defRPr>
      </a:lvl9pPr>
    </p:titleStyle>
    <p:bodyStyle>
      <a:lvl1pPr marL="241127" indent="-241127" algn="l" defTabSz="321503" rtl="0" eaLnBrk="0" fontAlgn="base" hangingPunct="0">
        <a:spcBef>
          <a:spcPts val="563"/>
        </a:spcBef>
        <a:spcAft>
          <a:spcPct val="0"/>
        </a:spcAft>
        <a:buClr>
          <a:srgbClr val="000000"/>
        </a:buClr>
        <a:buSzPct val="100000"/>
        <a:buFont typeface="Times New Roman" panose="02020603050405020304" pitchFamily="18" charset="0"/>
        <a:defRPr sz="2250" kern="1200">
          <a:solidFill>
            <a:srgbClr val="000000"/>
          </a:solidFill>
          <a:latin typeface="+mn-lt"/>
          <a:ea typeface="+mn-ea"/>
          <a:cs typeface="+mn-cs"/>
        </a:defRPr>
      </a:lvl1pPr>
      <a:lvl2pPr marL="522442" indent="-200939" algn="l" defTabSz="321503" rtl="0" eaLnBrk="0" fontAlgn="base" hangingPunct="0">
        <a:spcBef>
          <a:spcPts val="492"/>
        </a:spcBef>
        <a:spcAft>
          <a:spcPct val="0"/>
        </a:spcAft>
        <a:buClr>
          <a:srgbClr val="000000"/>
        </a:buClr>
        <a:buSzPct val="100000"/>
        <a:buFont typeface="Times New Roman" panose="02020603050405020304" pitchFamily="18" charset="0"/>
        <a:defRPr sz="1969" kern="1200">
          <a:solidFill>
            <a:srgbClr val="000000"/>
          </a:solidFill>
          <a:latin typeface="+mn-lt"/>
          <a:ea typeface="+mn-ea"/>
          <a:cs typeface="+mn-cs"/>
        </a:defRPr>
      </a:lvl2pPr>
      <a:lvl3pPr marL="803758" indent="-160752" algn="l" defTabSz="321503" rtl="0" eaLnBrk="0" fontAlgn="base" hangingPunct="0">
        <a:spcBef>
          <a:spcPts val="422"/>
        </a:spcBef>
        <a:spcAft>
          <a:spcPct val="0"/>
        </a:spcAft>
        <a:buClr>
          <a:srgbClr val="000000"/>
        </a:buClr>
        <a:buSzPct val="100000"/>
        <a:buFont typeface="Times New Roman" panose="02020603050405020304" pitchFamily="18" charset="0"/>
        <a:defRPr sz="1688" kern="1200">
          <a:solidFill>
            <a:srgbClr val="000000"/>
          </a:solidFill>
          <a:latin typeface="+mn-lt"/>
          <a:ea typeface="+mn-ea"/>
          <a:cs typeface="+mn-cs"/>
        </a:defRPr>
      </a:lvl3pPr>
      <a:lvl4pPr marL="1125261" indent="-160752" algn="l" defTabSz="321503" rtl="0" eaLnBrk="0" fontAlgn="base" hangingPunct="0">
        <a:spcBef>
          <a:spcPts val="352"/>
        </a:spcBef>
        <a:spcAft>
          <a:spcPct val="0"/>
        </a:spcAft>
        <a:buClr>
          <a:srgbClr val="000000"/>
        </a:buClr>
        <a:buSzPct val="100000"/>
        <a:buFont typeface="Times New Roman" panose="02020603050405020304" pitchFamily="18" charset="0"/>
        <a:defRPr sz="1406" kern="1200">
          <a:solidFill>
            <a:srgbClr val="000000"/>
          </a:solidFill>
          <a:latin typeface="+mn-lt"/>
          <a:ea typeface="+mn-ea"/>
          <a:cs typeface="+mn-cs"/>
        </a:defRPr>
      </a:lvl4pPr>
      <a:lvl5pPr marL="1446764" indent="-160752" algn="l" defTabSz="321503" rtl="0" eaLnBrk="0" fontAlgn="base" hangingPunct="0">
        <a:spcBef>
          <a:spcPts val="352"/>
        </a:spcBef>
        <a:spcAft>
          <a:spcPct val="0"/>
        </a:spcAft>
        <a:buClr>
          <a:srgbClr val="000000"/>
        </a:buClr>
        <a:buSzPct val="100000"/>
        <a:buFont typeface="Times New Roman" panose="02020603050405020304" pitchFamily="18" charset="0"/>
        <a:defRPr sz="1406" kern="1200">
          <a:solidFill>
            <a:srgbClr val="000000"/>
          </a:solidFill>
          <a:latin typeface="+mn-lt"/>
          <a:ea typeface="+mn-ea"/>
          <a:cs typeface="+mn-cs"/>
        </a:defRPr>
      </a:lvl5pPr>
      <a:lvl6pPr marL="1768267"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770"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1273"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776"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3006" rtl="0" eaLnBrk="1" latinLnBrk="0" hangingPunct="1">
        <a:defRPr sz="1266" kern="1200">
          <a:solidFill>
            <a:schemeClr val="tx1"/>
          </a:solidFill>
          <a:latin typeface="+mn-lt"/>
          <a:ea typeface="+mn-ea"/>
          <a:cs typeface="+mn-cs"/>
        </a:defRPr>
      </a:lvl1pPr>
      <a:lvl2pPr marL="321503" algn="l" defTabSz="643006" rtl="0" eaLnBrk="1" latinLnBrk="0" hangingPunct="1">
        <a:defRPr sz="1266" kern="1200">
          <a:solidFill>
            <a:schemeClr val="tx1"/>
          </a:solidFill>
          <a:latin typeface="+mn-lt"/>
          <a:ea typeface="+mn-ea"/>
          <a:cs typeface="+mn-cs"/>
        </a:defRPr>
      </a:lvl2pPr>
      <a:lvl3pPr marL="643006" algn="l" defTabSz="643006" rtl="0" eaLnBrk="1" latinLnBrk="0" hangingPunct="1">
        <a:defRPr sz="1266" kern="1200">
          <a:solidFill>
            <a:schemeClr val="tx1"/>
          </a:solidFill>
          <a:latin typeface="+mn-lt"/>
          <a:ea typeface="+mn-ea"/>
          <a:cs typeface="+mn-cs"/>
        </a:defRPr>
      </a:lvl3pPr>
      <a:lvl4pPr marL="964509" algn="l" defTabSz="643006" rtl="0" eaLnBrk="1" latinLnBrk="0" hangingPunct="1">
        <a:defRPr sz="1266" kern="1200">
          <a:solidFill>
            <a:schemeClr val="tx1"/>
          </a:solidFill>
          <a:latin typeface="+mn-lt"/>
          <a:ea typeface="+mn-ea"/>
          <a:cs typeface="+mn-cs"/>
        </a:defRPr>
      </a:lvl4pPr>
      <a:lvl5pPr marL="1286012" algn="l" defTabSz="643006" rtl="0" eaLnBrk="1" latinLnBrk="0" hangingPunct="1">
        <a:defRPr sz="1266" kern="1200">
          <a:solidFill>
            <a:schemeClr val="tx1"/>
          </a:solidFill>
          <a:latin typeface="+mn-lt"/>
          <a:ea typeface="+mn-ea"/>
          <a:cs typeface="+mn-cs"/>
        </a:defRPr>
      </a:lvl5pPr>
      <a:lvl6pPr marL="1607515" algn="l" defTabSz="643006" rtl="0" eaLnBrk="1" latinLnBrk="0" hangingPunct="1">
        <a:defRPr sz="1266" kern="1200">
          <a:solidFill>
            <a:schemeClr val="tx1"/>
          </a:solidFill>
          <a:latin typeface="+mn-lt"/>
          <a:ea typeface="+mn-ea"/>
          <a:cs typeface="+mn-cs"/>
        </a:defRPr>
      </a:lvl6pPr>
      <a:lvl7pPr marL="1929018" algn="l" defTabSz="643006" rtl="0" eaLnBrk="1" latinLnBrk="0" hangingPunct="1">
        <a:defRPr sz="1266" kern="1200">
          <a:solidFill>
            <a:schemeClr val="tx1"/>
          </a:solidFill>
          <a:latin typeface="+mn-lt"/>
          <a:ea typeface="+mn-ea"/>
          <a:cs typeface="+mn-cs"/>
        </a:defRPr>
      </a:lvl7pPr>
      <a:lvl8pPr marL="2250521" algn="l" defTabSz="643006" rtl="0" eaLnBrk="1" latinLnBrk="0" hangingPunct="1">
        <a:defRPr sz="1266" kern="1200">
          <a:solidFill>
            <a:schemeClr val="tx1"/>
          </a:solidFill>
          <a:latin typeface="+mn-lt"/>
          <a:ea typeface="+mn-ea"/>
          <a:cs typeface="+mn-cs"/>
        </a:defRPr>
      </a:lvl8pPr>
      <a:lvl9pPr marL="2572024" algn="l" defTabSz="643006"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F3FEA174-7B10-4667-88B3-297BE8728B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8280" y="1"/>
            <a:ext cx="9139907" cy="685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C3B4AAD-5B1C-49DB-8F33-939FCDF34B6A}"/>
              </a:ext>
            </a:extLst>
          </p:cNvPr>
          <p:cNvSpPr txBox="1"/>
          <p:nvPr/>
        </p:nvSpPr>
        <p:spPr>
          <a:xfrm>
            <a:off x="3665335" y="897057"/>
            <a:ext cx="4557499" cy="1715534"/>
          </a:xfrm>
          <a:prstGeom prst="rect">
            <a:avLst/>
          </a:prstGeom>
          <a:solidFill>
            <a:schemeClr val="bg2">
              <a:lumMod val="20000"/>
              <a:lumOff val="80000"/>
            </a:schemeClr>
          </a:solidFill>
          <a:effectLst>
            <a:glow rad="228600">
              <a:schemeClr val="accent4">
                <a:satMod val="175000"/>
                <a:alpha val="40000"/>
              </a:schemeClr>
            </a:glow>
            <a:outerShdw blurRad="50800" dist="38100" dir="16200000" rotWithShape="0">
              <a:prstClr val="black">
                <a:alpha val="40000"/>
              </a:prstClr>
            </a:outerShdw>
          </a:effectLst>
        </p:spPr>
        <p:txBody>
          <a:bodyPr>
            <a:spAutoFit/>
          </a:bodyPr>
          <a:lstStyle/>
          <a:p>
            <a:pPr algn="ctr" defTabSz="321503" eaLnBrk="0" fontAlgn="base" hangingPunct="0">
              <a:spcBef>
                <a:spcPct val="0"/>
              </a:spcBef>
              <a:spcAft>
                <a:spcPct val="0"/>
              </a:spcAft>
              <a:defRPr/>
            </a:pPr>
            <a:r>
              <a:rPr lang="en-GB" sz="10548" dirty="0">
                <a:solidFill>
                  <a:srgbClr val="000000">
                    <a:lumMod val="65000"/>
                    <a:lumOff val="35000"/>
                  </a:srgbClr>
                </a:solidFill>
                <a:latin typeface="Arial" panose="020B0604020202020204" pitchFamily="34" charset="0"/>
              </a:rPr>
              <a:t>Stones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27FB963D-2E30-46C5-AA91-1B99FA914D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2698" y="1"/>
            <a:ext cx="91466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3B3B3"/>
        </a:solidFill>
        <a:effectLst/>
      </p:bgPr>
    </p:bg>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1AC2920D-6770-450D-91CF-40FC673304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95408" y="293612"/>
            <a:ext cx="8001186" cy="627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3B3B3"/>
        </a:solidFill>
        <a:effectLst/>
      </p:bgPr>
    </p:bg>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96DC52FB-789F-4220-AC08-652EBB042F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2160" y="3053335"/>
            <a:ext cx="5977166" cy="363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a:extLst>
              <a:ext uri="{FF2B5EF4-FFF2-40B4-BE49-F238E27FC236}">
                <a16:creationId xmlns:a16="http://schemas.microsoft.com/office/drawing/2014/main" id="{C46BE23B-DCF8-419E-B984-6AF6E7FA5BA6}"/>
              </a:ext>
            </a:extLst>
          </p:cNvPr>
          <p:cNvSpPr>
            <a:spLocks noChangeArrowheads="1"/>
          </p:cNvSpPr>
          <p:nvPr/>
        </p:nvSpPr>
        <p:spPr bwMode="auto">
          <a:xfrm>
            <a:off x="2095408" y="390738"/>
            <a:ext cx="4570511" cy="268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21503" eaLnBrk="0" fontAlgn="base" hangingPunct="0">
              <a:spcBef>
                <a:spcPct val="0"/>
              </a:spcBef>
              <a:spcAft>
                <a:spcPct val="0"/>
              </a:spcAft>
            </a:pPr>
            <a:r>
              <a:rPr lang="en-GB" altLang="en-US" sz="2813">
                <a:solidFill>
                  <a:srgbClr val="181818"/>
                </a:solidFill>
                <a:latin typeface="Merriweather"/>
              </a:rPr>
              <a:t>“As I walked out of the door toward the gate that would lead to my freedom, I knew if I didn't leave my bitterness and hatred behind, I'd still be in prison.”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3B3B3"/>
        </a:solidFill>
        <a:effectLst/>
      </p:bgPr>
    </p:bg>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DE38EBED-A786-4BB7-B53F-27B833C163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9801" y="340500"/>
            <a:ext cx="8492399" cy="435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29C19ED4-ECCF-4769-96B9-1971807786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7093" y="164110"/>
            <a:ext cx="4458872" cy="306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a:extLst>
              <a:ext uri="{FF2B5EF4-FFF2-40B4-BE49-F238E27FC236}">
                <a16:creationId xmlns:a16="http://schemas.microsoft.com/office/drawing/2014/main" id="{925194BF-199E-43B6-A7B0-5630727DB29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6631" y="3429558"/>
            <a:ext cx="4102743" cy="324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4117DCC-572D-4F7C-9B09-D94974FE9C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53329" y="164110"/>
            <a:ext cx="4091579" cy="3062265"/>
          </a:xfrm>
          <a:prstGeom prst="rect">
            <a:avLst/>
          </a:prstGeom>
          <a:solidFill>
            <a:schemeClr val="bg2">
              <a:lumMod val="60000"/>
              <a:lumOff val="40000"/>
            </a:schemeClr>
          </a:solidFill>
        </p:spPr>
      </p:pic>
      <p:pic>
        <p:nvPicPr>
          <p:cNvPr id="29701" name="Picture 4">
            <a:extLst>
              <a:ext uri="{FF2B5EF4-FFF2-40B4-BE49-F238E27FC236}">
                <a16:creationId xmlns:a16="http://schemas.microsoft.com/office/drawing/2014/main" id="{AC181D80-076C-4E92-937E-213AC33B258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42628" y="3410580"/>
            <a:ext cx="4458872" cy="326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E45CE8EC-EAF7-40A8-9E4D-4D3DC6D20A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1" y="1"/>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F3FEA174-7B10-4667-88B3-297BE8728B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8280" y="1"/>
            <a:ext cx="9139907" cy="685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982EA87-11AE-403E-AD17-D7D91E0684F1}"/>
              </a:ext>
            </a:extLst>
          </p:cNvPr>
          <p:cNvSpPr txBox="1"/>
          <p:nvPr/>
        </p:nvSpPr>
        <p:spPr>
          <a:xfrm>
            <a:off x="2753835" y="1757918"/>
            <a:ext cx="6684330" cy="2949269"/>
          </a:xfrm>
          <a:prstGeom prst="rect">
            <a:avLst/>
          </a:prstGeom>
          <a:solidFill>
            <a:schemeClr val="bg1">
              <a:lumMod val="95000"/>
            </a:schemeClr>
          </a:solidFill>
          <a:effectLst>
            <a:glow rad="228600">
              <a:schemeClr val="accent4">
                <a:satMod val="175000"/>
                <a:alpha val="40000"/>
              </a:schemeClr>
            </a:glow>
            <a:outerShdw blurRad="50800" dist="38100" dir="13500000" algn="br" rotWithShape="0">
              <a:prstClr val="black">
                <a:alpha val="40000"/>
              </a:prstClr>
            </a:outerShdw>
            <a:softEdge rad="31750"/>
          </a:effectLst>
        </p:spPr>
        <p:txBody>
          <a:bodyPr>
            <a:spAutoFit/>
          </a:bodyPr>
          <a:lstStyle/>
          <a:p>
            <a:pPr defTabSz="321503" eaLnBrk="0" fontAlgn="base" hangingPunct="0">
              <a:spcBef>
                <a:spcPct val="0"/>
              </a:spcBef>
              <a:spcAft>
                <a:spcPct val="0"/>
              </a:spcAft>
              <a:defRPr/>
            </a:pPr>
            <a:r>
              <a:rPr lang="en-GB" sz="3094" dirty="0">
                <a:solidFill>
                  <a:srgbClr val="808080">
                    <a:lumMod val="75000"/>
                  </a:srgbClr>
                </a:solidFill>
                <a:latin typeface="Arial" panose="020B0604020202020204" pitchFamily="34" charset="0"/>
              </a:rPr>
              <a:t>God of love,</a:t>
            </a:r>
          </a:p>
          <a:p>
            <a:pPr defTabSz="321503" eaLnBrk="0" fontAlgn="base" hangingPunct="0">
              <a:spcBef>
                <a:spcPct val="0"/>
              </a:spcBef>
              <a:spcAft>
                <a:spcPct val="0"/>
              </a:spcAft>
              <a:defRPr/>
            </a:pPr>
            <a:r>
              <a:rPr lang="en-GB" sz="3094" dirty="0">
                <a:solidFill>
                  <a:srgbClr val="808080">
                    <a:lumMod val="75000"/>
                  </a:srgbClr>
                </a:solidFill>
                <a:latin typeface="Arial" panose="020B0604020202020204" pitchFamily="34" charset="0"/>
              </a:rPr>
              <a:t>Help us to have kind hearts and not hearts of stone.</a:t>
            </a:r>
          </a:p>
          <a:p>
            <a:pPr defTabSz="321503" eaLnBrk="0" fontAlgn="base" hangingPunct="0">
              <a:spcBef>
                <a:spcPct val="0"/>
              </a:spcBef>
              <a:spcAft>
                <a:spcPct val="0"/>
              </a:spcAft>
              <a:defRPr/>
            </a:pPr>
            <a:r>
              <a:rPr lang="en-GB" sz="3094" dirty="0">
                <a:solidFill>
                  <a:srgbClr val="808080">
                    <a:lumMod val="75000"/>
                  </a:srgbClr>
                </a:solidFill>
                <a:latin typeface="Arial" panose="020B0604020202020204" pitchFamily="34" charset="0"/>
              </a:rPr>
              <a:t>Guide us to use our words with care</a:t>
            </a:r>
          </a:p>
          <a:p>
            <a:pPr defTabSz="321503" eaLnBrk="0" fontAlgn="base" hangingPunct="0">
              <a:spcBef>
                <a:spcPct val="0"/>
              </a:spcBef>
              <a:spcAft>
                <a:spcPct val="0"/>
              </a:spcAft>
              <a:defRPr/>
            </a:pPr>
            <a:r>
              <a:rPr lang="en-GB" sz="3094" dirty="0">
                <a:solidFill>
                  <a:srgbClr val="808080">
                    <a:lumMod val="75000"/>
                  </a:srgbClr>
                </a:solidFill>
                <a:latin typeface="Arial" panose="020B0604020202020204" pitchFamily="34" charset="0"/>
              </a:rPr>
              <a:t>So that we can build each other up</a:t>
            </a:r>
          </a:p>
          <a:p>
            <a:pPr defTabSz="321503" eaLnBrk="0" fontAlgn="base" hangingPunct="0">
              <a:spcBef>
                <a:spcPct val="0"/>
              </a:spcBef>
              <a:spcAft>
                <a:spcPct val="0"/>
              </a:spcAft>
              <a:defRPr/>
            </a:pPr>
            <a:r>
              <a:rPr lang="en-GB" sz="3094" dirty="0">
                <a:solidFill>
                  <a:srgbClr val="808080">
                    <a:lumMod val="75000"/>
                  </a:srgbClr>
                </a:solidFill>
                <a:latin typeface="Arial" panose="020B0604020202020204" pitchFamily="34" charset="0"/>
              </a:rPr>
              <a:t>And shine your light into the world.</a:t>
            </a:r>
          </a:p>
        </p:txBody>
      </p:sp>
    </p:spTree>
    <p:extLst>
      <p:ext uri="{BB962C8B-B14F-4D97-AF65-F5344CB8AC3E}">
        <p14:creationId xmlns:p14="http://schemas.microsoft.com/office/powerpoint/2010/main" val="274346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92D1703-BABC-4372-9885-A300DD52EE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815" y="6699"/>
            <a:ext cx="9144372" cy="68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07AFF8D9-409B-467F-B4D1-C946228724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6095" y="110524"/>
            <a:ext cx="9132092" cy="660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714E21A-B1BD-46F7-824C-10478A0B77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815" y="6699"/>
            <a:ext cx="9144372" cy="68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519EC41C-ED08-4561-A958-35B6D5E921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815" y="126153"/>
            <a:ext cx="9135441" cy="66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091C238D-E14D-4699-8F33-A42A333187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815" y="6699"/>
            <a:ext cx="9144372" cy="68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381C1E54-B2E7-406C-9D71-7936B475F5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815" y="6699"/>
            <a:ext cx="9144372" cy="68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3B3B3"/>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F9771A8C-0997-4917-AA5D-F57F433B9E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9920" y="87079"/>
            <a:ext cx="3302289" cy="435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
            <a:extLst>
              <a:ext uri="{FF2B5EF4-FFF2-40B4-BE49-F238E27FC236}">
                <a16:creationId xmlns:a16="http://schemas.microsoft.com/office/drawing/2014/main" id="{FD783EDC-676F-4F6A-8AB6-35F540BB2AF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35345" y="3176138"/>
            <a:ext cx="5416737" cy="361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3B3B3"/>
        </a:solidFill>
        <a:effectLst/>
      </p:bgPr>
    </p:bg>
    <p:spTree>
      <p:nvGrpSpPr>
        <p:cNvPr id="1" name=""/>
        <p:cNvGrpSpPr/>
        <p:nvPr/>
      </p:nvGrpSpPr>
      <p:grpSpPr>
        <a:xfrm>
          <a:off x="0" y="0"/>
          <a:ext cx="0" cy="0"/>
          <a:chOff x="0" y="0"/>
          <a:chExt cx="0" cy="0"/>
        </a:xfrm>
      </p:grpSpPr>
      <p:pic>
        <p:nvPicPr>
          <p:cNvPr id="19458" name="Picture 6">
            <a:extLst>
              <a:ext uri="{FF2B5EF4-FFF2-40B4-BE49-F238E27FC236}">
                <a16:creationId xmlns:a16="http://schemas.microsoft.com/office/drawing/2014/main" id="{2239C2A0-FDD3-4C3A-8F06-FB053324E5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7781" y="137317"/>
            <a:ext cx="3610414" cy="494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
            <a:extLst>
              <a:ext uri="{FF2B5EF4-FFF2-40B4-BE49-F238E27FC236}">
                <a16:creationId xmlns:a16="http://schemas.microsoft.com/office/drawing/2014/main" id="{32CC28E4-1224-4259-9333-8D59E924A8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4395" y="3276613"/>
            <a:ext cx="5129825" cy="346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990</Words>
  <Application>Microsoft Office PowerPoint</Application>
  <PresentationFormat>Widescreen</PresentationFormat>
  <Paragraphs>44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Merriweather</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Sanders</dc:creator>
  <cp:lastModifiedBy>Robert Sanders</cp:lastModifiedBy>
  <cp:revision>4</cp:revision>
  <dcterms:created xsi:type="dcterms:W3CDTF">2021-01-25T12:14:08Z</dcterms:created>
  <dcterms:modified xsi:type="dcterms:W3CDTF">2021-01-25T12:24:05Z</dcterms:modified>
</cp:coreProperties>
</file>