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F982-1C32-4855-AF31-075A8D9C8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C19C9-21D3-4B40-A47E-E83D060D9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CCFA0-0009-472F-B9FF-98B2E433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D87BB-5DBC-4413-84E3-790F39D2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FC03-F62C-45BB-9F2E-D100F467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30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94DD8-D476-4802-9758-5D6C4195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262A4-7EED-4ED2-B078-2730EE21D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59A7-9235-49EC-852E-D02CE5B7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4AA3A-DC3B-42FE-B3CF-3A1C9783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D3663-B47E-4EBD-9659-B0D41536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1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971D1-CFE5-41BF-9566-DD5013357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76EF4-26FB-4AAF-AEED-A2703DC9E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9FADF-9749-46C1-B312-2EAAC9C4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49E5E-8FB7-47EF-AA58-7BA399FF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83ABD-A485-4982-9875-91BE31AD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C6EA-70E5-4A94-933B-D5CDCAF7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CD477-A36A-4E9F-B8F6-F36BC4DB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4466D-F72E-46FE-905E-BBF1FDCF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C4CD6-7B24-459B-AFE1-37F485F8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2CEF3-59FA-4490-9328-29ADAF40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5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1645D-82B3-4C0A-B601-762B8346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0626-A702-4528-8684-BB7404688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F2065-F052-4CF8-8541-2873BB5E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7415-8CC6-4D24-B7AC-C2D958B32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6B83A-1EF1-4CC6-B86C-5CF08C54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70F2-FA9B-487F-8F53-F396077A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BB10-8C67-4839-BD74-E40E30E99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49F8A-DD26-473B-AF5A-DAF10D35A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BDB27-66F5-4660-8C5B-DC67E0ED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46E3B-4D16-42A4-883F-08D5429A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75C2F-D944-4FDC-AC01-2027F784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2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2EFF-3365-4777-B16A-9537DA17D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3EDAA-2583-4425-970B-BC3F6237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4556B-C4C2-4E2D-AEEB-03D687D98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33499-7281-4068-A95D-69DCC6082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EA4FE-BB8F-4E51-8955-4F951E1B8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E5E246-D5E7-4ED2-96C6-7FE1887B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44D4B-554C-48E7-A0D6-98A9CD48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563B5-DBF6-4473-98F5-2B9031E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0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674A-07C6-40C8-81E0-C24C1D4D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30E47-84D9-4BFD-92ED-78BFE723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63C85-36A4-4B08-ABEE-587061B5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479B9-3803-41F6-BE0B-C61B8862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E616C-C0F5-48EC-8B65-6B792BC6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DD801-199F-4E37-A0AF-2B1A9197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2D888-8F66-4804-AA1E-2DD5ED0A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0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91F4-9D9E-4B1C-AABD-8D48FE11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F1E6-A92B-4720-B1FF-79CB416B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A581-1EAB-4B11-90F4-DD8FA736C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3F896-94AB-48D4-90D9-82B1CAC9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2DFBF-63D5-43FA-83A3-1E8BB6DB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BBF9F-8FC2-4FFE-902A-6D8018D4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3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3911-AE1F-48F7-9E0E-DF972EDE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A27DC-424E-4437-9842-6397F51CD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68B02-A1B3-41A5-AEE7-7095AB472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51865-0478-4E8F-834D-34FDD848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C6E83-F1B0-41FA-98A9-F658DBBE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1F263-07AF-4452-AD75-3951B257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6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55F3A-71ED-4B10-B0CF-08D64ECF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B77C0-3A59-4C53-8368-8F484ADB0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AE31-B2EF-4942-A680-C80C38661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22A7-1ADA-4E32-B212-4E908023CA57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7473-7CFA-4548-9FCB-06D73B273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74056-DBEA-403A-951C-856D1B7B9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5A2D-F34A-48F2-AA58-F090CD96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3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url=https%3A%2F%2Fchristthetruth.wordpress.com%2F2013%2F05%2F05%2Fwhat-is-faith-how-can-i-live-a-life-of-faith-a-sermon%2F&amp;psig=AOvVaw1Os_9phUmEStgSv7ZvFNJk&amp;ust=1607536007980000&amp;source=images&amp;cd=vfe&amp;ved=0CAIQjRxqFwoTCND2_M34vu0CFQAAAAAdAAAAABA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4D9941-05A7-448D-9751-57A1F5735C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254" y="1239944"/>
            <a:ext cx="11687492" cy="43781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D5FBD9-A8D1-4308-84D0-2B516DA3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869" y="5729401"/>
            <a:ext cx="144487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Faith? How Can I Live A Life of Faith? A Sermon | Christ the Truth">
            <a:hlinkClick r:id="rId2"/>
            <a:extLst>
              <a:ext uri="{FF2B5EF4-FFF2-40B4-BE49-F238E27FC236}">
                <a16:creationId xmlns:a16="http://schemas.microsoft.com/office/drawing/2014/main" id="{DC265F3C-26E5-4427-876E-CC659E63D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0" y="5715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12D965-F1A7-4408-B53C-89F5998F1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869" y="5729401"/>
            <a:ext cx="144487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3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712CD7-F424-47A6-A196-7413F04143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956" y="0"/>
            <a:ext cx="6626087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B39272-004D-43C1-9A1F-0F4EC85B4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869" y="5729401"/>
            <a:ext cx="144487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4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FB2FE4-0D0B-4050-91A5-77451977D8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0498" y="323557"/>
            <a:ext cx="9481625" cy="61757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DE14C8-B7F0-4EA2-A31A-78046ADA6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869" y="5729401"/>
            <a:ext cx="144487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C427D4-2CAB-4CA5-B01B-B48846AD06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028"/>
          <a:stretch/>
        </p:blipFill>
        <p:spPr>
          <a:xfrm>
            <a:off x="4744278" y="1047749"/>
            <a:ext cx="6952422" cy="5454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354917-BAE1-4B6D-BA10-32BEB1DFC766}"/>
              </a:ext>
            </a:extLst>
          </p:cNvPr>
          <p:cNvSpPr txBox="1"/>
          <p:nvPr/>
        </p:nvSpPr>
        <p:spPr>
          <a:xfrm>
            <a:off x="371061" y="1047749"/>
            <a:ext cx="377686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Heavenly Father</a:t>
            </a:r>
          </a:p>
          <a:p>
            <a:pPr algn="ctr"/>
            <a:r>
              <a:rPr lang="en-GB" sz="2800" dirty="0"/>
              <a:t>Thank you for the gift of the Holy Spirit that can dwell in us.</a:t>
            </a:r>
          </a:p>
          <a:p>
            <a:pPr algn="ctr"/>
            <a:r>
              <a:rPr lang="en-GB" sz="2800" dirty="0"/>
              <a:t>We pray that your spirit will guide us in the ways of love and fellowship with each other and lead us in the ways of goodness, kindness and forgiveness.</a:t>
            </a:r>
          </a:p>
          <a:p>
            <a:pPr algn="ctr"/>
            <a:r>
              <a:rPr lang="en-GB" sz="2800" dirty="0"/>
              <a:t>Amen</a:t>
            </a:r>
          </a:p>
          <a:p>
            <a:r>
              <a:rPr lang="en-GB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7452DD-1901-483C-B57A-58E97E952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869" y="5729401"/>
            <a:ext cx="144487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Sanders</dc:creator>
  <cp:lastModifiedBy>Robert Sanders</cp:lastModifiedBy>
  <cp:revision>10</cp:revision>
  <dcterms:created xsi:type="dcterms:W3CDTF">2020-12-08T16:35:57Z</dcterms:created>
  <dcterms:modified xsi:type="dcterms:W3CDTF">2020-12-09T15:38:25Z</dcterms:modified>
</cp:coreProperties>
</file>