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D5D80-92FF-44FE-A316-98FD8F380D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BCD317-566E-489B-824E-17BCE4AAE2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F3AD56-CD72-436B-B129-5BBF29CDF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89372-A0CF-4380-8063-39A4CC56B2CC}" type="datetimeFigureOut">
              <a:rPr lang="en-GB" smtClean="0"/>
              <a:t>09/12/2020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DF77CB-538C-4903-BDBB-35A9C01EA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7A64C4-A351-4B71-A6CE-7B89D41FD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F4BB0-EB6A-4B93-BA32-7409365EBB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1346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D19FF-F6F2-4616-8145-8CAF5B401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DD45E7-F9ED-4AC4-947A-76E2DEC2FC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905A0F-A4A0-4680-88BD-47D9221D1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89372-A0CF-4380-8063-39A4CC56B2CC}" type="datetimeFigureOut">
              <a:rPr lang="en-GB" smtClean="0"/>
              <a:t>09/12/2020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3ED011-90F2-47F7-B398-F362492A7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6A7EE5-3088-4A3A-8F17-645C65584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F4BB0-EB6A-4B93-BA32-7409365EBB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5166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6758473-5148-4CA9-9E4D-C66C132A13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AE3158-8B29-4FD2-9C08-50D1C92B7A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669ED0-99FE-45DF-901D-B981FF59A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89372-A0CF-4380-8063-39A4CC56B2CC}" type="datetimeFigureOut">
              <a:rPr lang="en-GB" smtClean="0"/>
              <a:t>09/12/2020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D43FE9-2DB8-41D8-9206-40504DF07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133974-9C8F-4981-9694-740891612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F4BB0-EB6A-4B93-BA32-7409365EBB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3297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A4EFB-F3DB-456C-846C-D933D5AAD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9E8B2C-F698-441F-B62E-78ADDCC7EE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A39A97-9E7F-42E6-8D63-003037140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89372-A0CF-4380-8063-39A4CC56B2CC}" type="datetimeFigureOut">
              <a:rPr lang="en-GB" smtClean="0"/>
              <a:t>09/12/2020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441EED-1823-4D1A-AF7F-4D8BDDE5E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BE304E-48A7-4229-B395-38ADF9BF9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F4BB0-EB6A-4B93-BA32-7409365EBB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535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2B999-AA61-43D7-9139-87B8AD4AB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668E5F-B5FC-4B07-B7B5-0E3149093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EE7A0D-FA19-40E5-A60F-B87CE6A65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89372-A0CF-4380-8063-39A4CC56B2CC}" type="datetimeFigureOut">
              <a:rPr lang="en-GB" smtClean="0"/>
              <a:t>09/12/2020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A2D3B1-6266-474C-A38D-D811AA577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8229DD-2B23-4897-BE81-E2F2245D4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F4BB0-EB6A-4B93-BA32-7409365EBB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8296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9F226-0A82-430C-9857-EEE620F1D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32A995-BA6F-425B-9493-1FB2664997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393136-76CA-4C0D-9CB7-299E53E246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BFD01A-46DC-4314-816B-6C9B3771A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89372-A0CF-4380-8063-39A4CC56B2CC}" type="datetimeFigureOut">
              <a:rPr lang="en-GB" smtClean="0"/>
              <a:t>09/12/2020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780DD8-3E5E-4FB9-993A-70F0FC310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2DED4C-A6C6-4A38-8791-FE5218E9A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F4BB0-EB6A-4B93-BA32-7409365EBB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6709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583A3-160A-4544-8E15-CE7DCE90C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BC5289-35BD-4F5B-AC6D-870E0DFF19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D0C043-F21D-4B34-A9B3-98A67CD200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F6DE23-4185-44FC-BDCE-3B9FDD91C5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FA8BB0-B650-4749-930C-D88514B3BB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2D5344-70CB-42FA-B11F-693B0545E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89372-A0CF-4380-8063-39A4CC56B2CC}" type="datetimeFigureOut">
              <a:rPr lang="en-GB" smtClean="0"/>
              <a:t>09/12/2020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4C4766-FC29-44A5-B04F-E45876264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8BB6FB-2C2B-41EA-8985-260C47BEB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F4BB0-EB6A-4B93-BA32-7409365EBB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2795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19265-4141-44D6-9783-1197A301D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890E41-94A5-408A-859A-1038B4D9C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89372-A0CF-4380-8063-39A4CC56B2CC}" type="datetimeFigureOut">
              <a:rPr lang="en-GB" smtClean="0"/>
              <a:t>09/12/2020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AF67EB-9336-4463-ADAA-FF3BBD325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4C5DCE-4A4C-4104-8555-512BED614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F4BB0-EB6A-4B93-BA32-7409365EBB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7886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85AE42-83CB-437F-A357-5F73778F7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89372-A0CF-4380-8063-39A4CC56B2CC}" type="datetimeFigureOut">
              <a:rPr lang="en-GB" smtClean="0"/>
              <a:t>09/12/2020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6C0F1A-3AF3-4D76-9A04-6BC5A0271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F8F79C-9D50-459F-B46F-F2D9391DF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F4BB0-EB6A-4B93-BA32-7409365EBB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5088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2B935-881C-45B7-B33F-D886C1C1E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718449-684D-4887-831C-659C14923C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EDF019-A66C-427E-8F83-FDEDE69EE5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ED3DAB-5989-43CE-9F94-18B1D95F9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89372-A0CF-4380-8063-39A4CC56B2CC}" type="datetimeFigureOut">
              <a:rPr lang="en-GB" smtClean="0"/>
              <a:t>09/12/2020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137F09-9125-4FB3-A148-D462DB9E3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C67661-E7D6-42AE-86C5-E87B68B6C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F4BB0-EB6A-4B93-BA32-7409365EBB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4899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67476-1154-43FF-81F3-3CAB727F6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35A433-57FC-478A-96CE-64DDEF408D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8F1EBE-E931-4DCE-BD8E-5EC90524C5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2A3A6E-A21E-4006-89F3-4C91C7E6F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89372-A0CF-4380-8063-39A4CC56B2CC}" type="datetimeFigureOut">
              <a:rPr lang="en-GB" smtClean="0"/>
              <a:t>09/12/2020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62AB05-2FA4-44A5-A50A-591C9A47B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A2F9F2-EC1D-4702-BA30-09755373E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F4BB0-EB6A-4B93-BA32-7409365EBB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5865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502BA3-189C-4AA4-BB55-9B81A6045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EE7FBA-11CA-4E34-9EBF-542FEE3E5B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D7FC76-221D-454D-AEA6-30EEA89763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189372-A0CF-4380-8063-39A4CC56B2CC}" type="datetimeFigureOut">
              <a:rPr lang="en-GB" smtClean="0"/>
              <a:t>09/12/2020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63022F-9901-4618-A902-E4B26EAFBE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E3B4C6-0DFD-42F7-81D9-C8D1E4FB6E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AF4BB0-EB6A-4B93-BA32-7409365EBB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6139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74E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150868-1BDF-45DA-9861-5B3E49CB55FB}"/>
              </a:ext>
            </a:extLst>
          </p:cNvPr>
          <p:cNvSpPr txBox="1"/>
          <p:nvPr/>
        </p:nvSpPr>
        <p:spPr>
          <a:xfrm>
            <a:off x="9093496" y="618681"/>
            <a:ext cx="2613872" cy="47945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Have you ever been frustrated by a device not working properly?</a:t>
            </a:r>
          </a:p>
        </p:txBody>
      </p:sp>
      <p:sp>
        <p:nvSpPr>
          <p:cNvPr id="29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51CA7A9-2F74-46D9-99CD-CDF4745188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28" r="-1" b="-1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3D5FBD9-A8D1-4308-84D0-2B516DA35B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7611" y="5764122"/>
            <a:ext cx="1444877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5322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688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D112B9B-3418-4F65-9927-CDC6005064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6469" y="643467"/>
            <a:ext cx="5599061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539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picture containing text, whiteboard&#10;&#10;Description automatically generated">
            <a:extLst>
              <a:ext uri="{FF2B5EF4-FFF2-40B4-BE49-F238E27FC236}">
                <a16:creationId xmlns:a16="http://schemas.microsoft.com/office/drawing/2014/main" id="{9D3FE747-A1A1-4613-87E6-A40C6EA48E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11" r="10154"/>
          <a:stretch/>
        </p:blipFill>
        <p:spPr>
          <a:xfrm rot="5400000">
            <a:off x="1057597" y="236291"/>
            <a:ext cx="5571066" cy="638541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9AA9D78-316F-401B-9784-AE580D9EA712}"/>
              </a:ext>
            </a:extLst>
          </p:cNvPr>
          <p:cNvSpPr txBox="1"/>
          <p:nvPr/>
        </p:nvSpPr>
        <p:spPr>
          <a:xfrm>
            <a:off x="7407965" y="1046922"/>
            <a:ext cx="384313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Do you think the world is working in the way that God would like?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827F3B-B431-4A84-9DD6-68A7C7306B0C}"/>
              </a:ext>
            </a:extLst>
          </p:cNvPr>
          <p:cNvSpPr txBox="1"/>
          <p:nvPr/>
        </p:nvSpPr>
        <p:spPr>
          <a:xfrm>
            <a:off x="7453848" y="3636231"/>
            <a:ext cx="384313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Why do you think God might feel like he needs to agree to this suggestion?</a:t>
            </a:r>
          </a:p>
        </p:txBody>
      </p:sp>
    </p:spTree>
    <p:extLst>
      <p:ext uri="{BB962C8B-B14F-4D97-AF65-F5344CB8AC3E}">
        <p14:creationId xmlns:p14="http://schemas.microsoft.com/office/powerpoint/2010/main" val="867373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0B351A5-8A56-47C7-852B-A318BEDEC9AE}"/>
              </a:ext>
            </a:extLst>
          </p:cNvPr>
          <p:cNvSpPr txBox="1"/>
          <p:nvPr/>
        </p:nvSpPr>
        <p:spPr>
          <a:xfrm>
            <a:off x="6441929" y="1685771"/>
            <a:ext cx="5334930" cy="30041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100" dirty="0">
                <a:latin typeface="+mj-lt"/>
                <a:ea typeface="+mj-ea"/>
                <a:cs typeface="+mj-cs"/>
              </a:rPr>
              <a:t>How can we play a part in resetting our world for the better?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: Shape 11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Freeform: Shape 13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5A8728-9969-4F02-A9B8-24DC897A3A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631840" y="59872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4D0A65-D9B2-47D8-B676-21EF901C3EFD}"/>
              </a:ext>
            </a:extLst>
          </p:cNvPr>
          <p:cNvSpPr txBox="1"/>
          <p:nvPr/>
        </p:nvSpPr>
        <p:spPr>
          <a:xfrm>
            <a:off x="1992540" y="2301802"/>
            <a:ext cx="25264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It starts with us…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3D5FBD9-A8D1-4308-84D0-2B516DA35B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7927" y="5717906"/>
            <a:ext cx="1444877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986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339289E-D86A-4020-B5EE-2CA2090B135C}"/>
              </a:ext>
            </a:extLst>
          </p:cNvPr>
          <p:cNvSpPr txBox="1"/>
          <p:nvPr/>
        </p:nvSpPr>
        <p:spPr>
          <a:xfrm>
            <a:off x="649977" y="1385669"/>
            <a:ext cx="3494341" cy="3793488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 fontScale="925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600" dirty="0">
                <a:latin typeface="+mj-lt"/>
                <a:ea typeface="+mj-ea"/>
                <a:cs typeface="+mj-cs"/>
              </a:rPr>
              <a:t>‘…The Son of Man came not to be served but to serve…’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600" dirty="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 dirty="0">
                <a:latin typeface="+mj-lt"/>
                <a:ea typeface="+mj-ea"/>
                <a:cs typeface="+mj-cs"/>
              </a:rPr>
              <a:t>Matthew 20 vs 28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1FC7D98-7B8B-402A-90FC-F027482F21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5926" y="0"/>
            <a:ext cx="756607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28">
            <a:extLst>
              <a:ext uri="{FF2B5EF4-FFF2-40B4-BE49-F238E27FC236}">
                <a16:creationId xmlns:a16="http://schemas.microsoft.com/office/drawing/2014/main" id="{AD7356EA-285B-4E5D-8FEC-104659A4F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75903" y="640091"/>
            <a:ext cx="6266120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D21B90-84BC-4587-B560-41CDEC74E3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755" b="-2"/>
          <a:stretch/>
        </p:blipFill>
        <p:spPr>
          <a:xfrm>
            <a:off x="5441735" y="804672"/>
            <a:ext cx="5934456" cy="5248656"/>
          </a:xfrm>
          <a:prstGeom prst="rect">
            <a:avLst/>
          </a:prstGeom>
          <a:effectLst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EB85035-E2A5-46EE-8619-0BBAFFA7BA0C}"/>
              </a:ext>
            </a:extLst>
          </p:cNvPr>
          <p:cNvSpPr txBox="1"/>
          <p:nvPr/>
        </p:nvSpPr>
        <p:spPr>
          <a:xfrm>
            <a:off x="6096000" y="125252"/>
            <a:ext cx="4487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Door moments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D2291B-AEFB-4CF5-ADA8-51500E655905}"/>
              </a:ext>
            </a:extLst>
          </p:cNvPr>
          <p:cNvSpPr txBox="1"/>
          <p:nvPr/>
        </p:nvSpPr>
        <p:spPr>
          <a:xfrm>
            <a:off x="5896223" y="6276344"/>
            <a:ext cx="48871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Stepping out to serve others…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846EC0F-2160-49E4-89C7-F1863AECCC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632" y="5767284"/>
            <a:ext cx="1444877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688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4B9367D-EB29-4A22-AC8B-FD230A3F19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879" r="1" b="1"/>
          <a:stretch/>
        </p:blipFill>
        <p:spPr>
          <a:xfrm>
            <a:off x="20" y="10"/>
            <a:ext cx="4637226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9951BD9-0868-4CDB-ACD6-9C4209B5E4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4637247" y="0"/>
            <a:ext cx="7554754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6568F03-F144-4EF7-8BCD-5D0A04A8D996}"/>
              </a:ext>
            </a:extLst>
          </p:cNvPr>
          <p:cNvSpPr txBox="1"/>
          <p:nvPr/>
        </p:nvSpPr>
        <p:spPr>
          <a:xfrm>
            <a:off x="5488343" y="337624"/>
            <a:ext cx="6274591" cy="22191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Why should we serve others?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1FB1C3-2923-4E93-A019-071BB6135B26}"/>
              </a:ext>
            </a:extLst>
          </p:cNvPr>
          <p:cNvSpPr txBox="1"/>
          <p:nvPr/>
        </p:nvSpPr>
        <p:spPr>
          <a:xfrm>
            <a:off x="5731009" y="3553227"/>
            <a:ext cx="57892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4800" dirty="0">
                <a:solidFill>
                  <a:schemeClr val="bg1"/>
                </a:solidFill>
              </a:rPr>
              <a:t>What would the world be like if we all served each other?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3AB5BE-B372-457B-AEFD-B777FDFF6B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7927" y="5717906"/>
            <a:ext cx="1444877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291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59E55BE-84FC-476C-B4A9-FB4DD3D2E534}"/>
              </a:ext>
            </a:extLst>
          </p:cNvPr>
          <p:cNvSpPr txBox="1"/>
          <p:nvPr/>
        </p:nvSpPr>
        <p:spPr>
          <a:xfrm>
            <a:off x="768626" y="1143144"/>
            <a:ext cx="10084904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u="none" strike="noStrike" dirty="0">
                <a:solidFill>
                  <a:srgbClr val="3C4043"/>
                </a:solidFill>
                <a:effectLst/>
                <a:latin typeface="arial" panose="020B0604020202020204" pitchFamily="34" charset="0"/>
              </a:rPr>
              <a:t>Lord of service</a:t>
            </a:r>
          </a:p>
          <a:p>
            <a:r>
              <a:rPr lang="en-GB" sz="2800" dirty="0">
                <a:solidFill>
                  <a:srgbClr val="3C4043"/>
                </a:solidFill>
                <a:latin typeface="arial" panose="020B0604020202020204" pitchFamily="34" charset="0"/>
              </a:rPr>
              <a:t>T</a:t>
            </a:r>
            <a:r>
              <a:rPr lang="en-GB" sz="2800" u="none" strike="noStrike" dirty="0">
                <a:solidFill>
                  <a:srgbClr val="3C4043"/>
                </a:solidFill>
                <a:effectLst/>
                <a:latin typeface="arial" panose="020B0604020202020204" pitchFamily="34" charset="0"/>
              </a:rPr>
              <a:t>hank you that we are able work with you to share your joy with the world, through serving others. </a:t>
            </a:r>
          </a:p>
          <a:p>
            <a:r>
              <a:rPr lang="en-GB" sz="2800" u="none" strike="noStrike" dirty="0">
                <a:solidFill>
                  <a:srgbClr val="3C4043"/>
                </a:solidFill>
                <a:effectLst/>
                <a:latin typeface="arial" panose="020B0604020202020204" pitchFamily="34" charset="0"/>
              </a:rPr>
              <a:t>Help us not take for granted the gift it is to </a:t>
            </a:r>
            <a:r>
              <a:rPr lang="en-GB" sz="2800" dirty="0">
                <a:solidFill>
                  <a:srgbClr val="3C4043"/>
                </a:solidFill>
                <a:latin typeface="arial" panose="020B0604020202020204" pitchFamily="34" charset="0"/>
              </a:rPr>
              <a:t>offer others love and hope</a:t>
            </a:r>
            <a:r>
              <a:rPr lang="en-GB" sz="2800" u="none" strike="noStrike" dirty="0">
                <a:solidFill>
                  <a:srgbClr val="3C4043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r>
              <a:rPr lang="en-GB" sz="2800" u="none" strike="noStrike" dirty="0">
                <a:solidFill>
                  <a:srgbClr val="3C4043"/>
                </a:solidFill>
                <a:effectLst/>
                <a:latin typeface="arial" panose="020B0604020202020204" pitchFamily="34" charset="0"/>
              </a:rPr>
              <a:t>Help us have eyes to see the needs around us and to respond to those needs </a:t>
            </a:r>
            <a:r>
              <a:rPr lang="en-GB" sz="2800" dirty="0">
                <a:solidFill>
                  <a:srgbClr val="3C4043"/>
                </a:solidFill>
                <a:latin typeface="arial" panose="020B0604020202020204" pitchFamily="34" charset="0"/>
              </a:rPr>
              <a:t>with joy and enthusiasm</a:t>
            </a:r>
            <a:r>
              <a:rPr lang="en-GB" sz="2800" u="none" strike="noStrike" dirty="0">
                <a:solidFill>
                  <a:srgbClr val="3C4043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r>
              <a:rPr lang="en-GB" sz="2800" dirty="0">
                <a:solidFill>
                  <a:srgbClr val="3C4043"/>
                </a:solidFill>
                <a:latin typeface="arial" panose="020B0604020202020204" pitchFamily="34" charset="0"/>
              </a:rPr>
              <a:t>Thank you for your gift of Jesus, the perfect servant. We ask that you help us to follow His example.</a:t>
            </a:r>
          </a:p>
          <a:p>
            <a:r>
              <a:rPr lang="en-GB" sz="2800" dirty="0">
                <a:solidFill>
                  <a:srgbClr val="3C4043"/>
                </a:solidFill>
                <a:latin typeface="arial" panose="020B0604020202020204" pitchFamily="34" charset="0"/>
              </a:rPr>
              <a:t>Amen</a:t>
            </a:r>
          </a:p>
          <a:p>
            <a:endParaRPr lang="en-GB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4A4E60-CC7E-48B9-8704-7F1DC2477F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7927" y="5717906"/>
            <a:ext cx="1444877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6062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193</Words>
  <Application>Microsoft Office PowerPoint</Application>
  <PresentationFormat>Widescreen</PresentationFormat>
  <Paragraphs>18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Sanders</dc:creator>
  <cp:lastModifiedBy>Robert Sanders</cp:lastModifiedBy>
  <cp:revision>5</cp:revision>
  <dcterms:created xsi:type="dcterms:W3CDTF">2020-12-07T14:37:32Z</dcterms:created>
  <dcterms:modified xsi:type="dcterms:W3CDTF">2020-12-09T15:37:19Z</dcterms:modified>
</cp:coreProperties>
</file>