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56" r:id="rId5"/>
    <p:sldId id="260"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72B9FC-04AD-4677-9DBE-81D8308DC1BF}" type="datetimeFigureOut">
              <a:rPr lang="en-GB" smtClean="0"/>
              <a:t>09/12/2020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55E19-AE72-48AF-AA45-F40D4AAEFA72}" type="slidenum">
              <a:rPr lang="en-GB" smtClean="0"/>
              <a:t>‹#›</a:t>
            </a:fld>
            <a:endParaRPr lang="en-GB"/>
          </a:p>
        </p:txBody>
      </p:sp>
    </p:spTree>
    <p:extLst>
      <p:ext uri="{BB962C8B-B14F-4D97-AF65-F5344CB8AC3E}">
        <p14:creationId xmlns:p14="http://schemas.microsoft.com/office/powerpoint/2010/main" val="64375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72B9FC-04AD-4677-9DBE-81D8308DC1BF}" type="datetimeFigureOut">
              <a:rPr lang="en-GB" smtClean="0"/>
              <a:t>09/12/2020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55E19-AE72-48AF-AA45-F40D4AAEFA72}" type="slidenum">
              <a:rPr lang="en-GB" smtClean="0"/>
              <a:t>‹#›</a:t>
            </a:fld>
            <a:endParaRPr lang="en-GB"/>
          </a:p>
        </p:txBody>
      </p:sp>
    </p:spTree>
    <p:extLst>
      <p:ext uri="{BB962C8B-B14F-4D97-AF65-F5344CB8AC3E}">
        <p14:creationId xmlns:p14="http://schemas.microsoft.com/office/powerpoint/2010/main" val="123751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72B9FC-04AD-4677-9DBE-81D8308DC1BF}" type="datetimeFigureOut">
              <a:rPr lang="en-GB" smtClean="0"/>
              <a:t>09/12/2020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55E19-AE72-48AF-AA45-F40D4AAEFA72}" type="slidenum">
              <a:rPr lang="en-GB" smtClean="0"/>
              <a:t>‹#›</a:t>
            </a:fld>
            <a:endParaRPr lang="en-GB"/>
          </a:p>
        </p:txBody>
      </p:sp>
    </p:spTree>
    <p:extLst>
      <p:ext uri="{BB962C8B-B14F-4D97-AF65-F5344CB8AC3E}">
        <p14:creationId xmlns:p14="http://schemas.microsoft.com/office/powerpoint/2010/main" val="249475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72B9FC-04AD-4677-9DBE-81D8308DC1BF}" type="datetimeFigureOut">
              <a:rPr lang="en-GB" smtClean="0"/>
              <a:t>09/12/2020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55E19-AE72-48AF-AA45-F40D4AAEFA72}" type="slidenum">
              <a:rPr lang="en-GB" smtClean="0"/>
              <a:t>‹#›</a:t>
            </a:fld>
            <a:endParaRPr lang="en-GB"/>
          </a:p>
        </p:txBody>
      </p:sp>
    </p:spTree>
    <p:extLst>
      <p:ext uri="{BB962C8B-B14F-4D97-AF65-F5344CB8AC3E}">
        <p14:creationId xmlns:p14="http://schemas.microsoft.com/office/powerpoint/2010/main" val="197509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72B9FC-04AD-4677-9DBE-81D8308DC1BF}" type="datetimeFigureOut">
              <a:rPr lang="en-GB" smtClean="0"/>
              <a:t>09/12/2020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55E19-AE72-48AF-AA45-F40D4AAEFA72}" type="slidenum">
              <a:rPr lang="en-GB" smtClean="0"/>
              <a:t>‹#›</a:t>
            </a:fld>
            <a:endParaRPr lang="en-GB"/>
          </a:p>
        </p:txBody>
      </p:sp>
    </p:spTree>
    <p:extLst>
      <p:ext uri="{BB962C8B-B14F-4D97-AF65-F5344CB8AC3E}">
        <p14:creationId xmlns:p14="http://schemas.microsoft.com/office/powerpoint/2010/main" val="334133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72B9FC-04AD-4677-9DBE-81D8308DC1BF}" type="datetimeFigureOut">
              <a:rPr lang="en-GB" smtClean="0"/>
              <a:t>09/12/2020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A55E19-AE72-48AF-AA45-F40D4AAEFA72}" type="slidenum">
              <a:rPr lang="en-GB" smtClean="0"/>
              <a:t>‹#›</a:t>
            </a:fld>
            <a:endParaRPr lang="en-GB"/>
          </a:p>
        </p:txBody>
      </p:sp>
    </p:spTree>
    <p:extLst>
      <p:ext uri="{BB962C8B-B14F-4D97-AF65-F5344CB8AC3E}">
        <p14:creationId xmlns:p14="http://schemas.microsoft.com/office/powerpoint/2010/main" val="33377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72B9FC-04AD-4677-9DBE-81D8308DC1BF}" type="datetimeFigureOut">
              <a:rPr lang="en-GB" smtClean="0"/>
              <a:t>09/12/2020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A55E19-AE72-48AF-AA45-F40D4AAEFA72}" type="slidenum">
              <a:rPr lang="en-GB" smtClean="0"/>
              <a:t>‹#›</a:t>
            </a:fld>
            <a:endParaRPr lang="en-GB"/>
          </a:p>
        </p:txBody>
      </p:sp>
    </p:spTree>
    <p:extLst>
      <p:ext uri="{BB962C8B-B14F-4D97-AF65-F5344CB8AC3E}">
        <p14:creationId xmlns:p14="http://schemas.microsoft.com/office/powerpoint/2010/main" val="30297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72B9FC-04AD-4677-9DBE-81D8308DC1BF}" type="datetimeFigureOut">
              <a:rPr lang="en-GB" smtClean="0"/>
              <a:t>09/12/2020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A55E19-AE72-48AF-AA45-F40D4AAEFA72}" type="slidenum">
              <a:rPr lang="en-GB" smtClean="0"/>
              <a:t>‹#›</a:t>
            </a:fld>
            <a:endParaRPr lang="en-GB"/>
          </a:p>
        </p:txBody>
      </p:sp>
    </p:spTree>
    <p:extLst>
      <p:ext uri="{BB962C8B-B14F-4D97-AF65-F5344CB8AC3E}">
        <p14:creationId xmlns:p14="http://schemas.microsoft.com/office/powerpoint/2010/main" val="380185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2B9FC-04AD-4677-9DBE-81D8308DC1BF}" type="datetimeFigureOut">
              <a:rPr lang="en-GB" smtClean="0"/>
              <a:t>09/12/2020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A55E19-AE72-48AF-AA45-F40D4AAEFA72}" type="slidenum">
              <a:rPr lang="en-GB" smtClean="0"/>
              <a:t>‹#›</a:t>
            </a:fld>
            <a:endParaRPr lang="en-GB"/>
          </a:p>
        </p:txBody>
      </p:sp>
    </p:spTree>
    <p:extLst>
      <p:ext uri="{BB962C8B-B14F-4D97-AF65-F5344CB8AC3E}">
        <p14:creationId xmlns:p14="http://schemas.microsoft.com/office/powerpoint/2010/main" val="126843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72B9FC-04AD-4677-9DBE-81D8308DC1BF}" type="datetimeFigureOut">
              <a:rPr lang="en-GB" smtClean="0"/>
              <a:t>09/12/2020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A55E19-AE72-48AF-AA45-F40D4AAEFA72}" type="slidenum">
              <a:rPr lang="en-GB" smtClean="0"/>
              <a:t>‹#›</a:t>
            </a:fld>
            <a:endParaRPr lang="en-GB"/>
          </a:p>
        </p:txBody>
      </p:sp>
    </p:spTree>
    <p:extLst>
      <p:ext uri="{BB962C8B-B14F-4D97-AF65-F5344CB8AC3E}">
        <p14:creationId xmlns:p14="http://schemas.microsoft.com/office/powerpoint/2010/main" val="257744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72B9FC-04AD-4677-9DBE-81D8308DC1BF}" type="datetimeFigureOut">
              <a:rPr lang="en-GB" smtClean="0"/>
              <a:t>09/12/2020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A55E19-AE72-48AF-AA45-F40D4AAEFA72}" type="slidenum">
              <a:rPr lang="en-GB" smtClean="0"/>
              <a:t>‹#›</a:t>
            </a:fld>
            <a:endParaRPr lang="en-GB"/>
          </a:p>
        </p:txBody>
      </p:sp>
    </p:spTree>
    <p:extLst>
      <p:ext uri="{BB962C8B-B14F-4D97-AF65-F5344CB8AC3E}">
        <p14:creationId xmlns:p14="http://schemas.microsoft.com/office/powerpoint/2010/main" val="13214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2B9FC-04AD-4677-9DBE-81D8308DC1BF}" type="datetimeFigureOut">
              <a:rPr lang="en-GB" smtClean="0"/>
              <a:t>09/12/2020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55E19-AE72-48AF-AA45-F40D4AAEFA72}" type="slidenum">
              <a:rPr lang="en-GB" smtClean="0"/>
              <a:t>‹#›</a:t>
            </a:fld>
            <a:endParaRPr lang="en-GB"/>
          </a:p>
        </p:txBody>
      </p:sp>
    </p:spTree>
    <p:extLst>
      <p:ext uri="{BB962C8B-B14F-4D97-AF65-F5344CB8AC3E}">
        <p14:creationId xmlns:p14="http://schemas.microsoft.com/office/powerpoint/2010/main" val="20700070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F469ED-74DB-4AD7-AC22-ED06ECDFB986}"/>
              </a:ext>
            </a:extLst>
          </p:cNvPr>
          <p:cNvPicPr>
            <a:picLocks noChangeAspect="1"/>
          </p:cNvPicPr>
          <p:nvPr/>
        </p:nvPicPr>
        <p:blipFill rotWithShape="1">
          <a:blip r:embed="rId2"/>
          <a:srcRect t="1774" r="1" b="394"/>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1" name="Freeform: Shape 1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BE51111E-9553-4DD3-A4C5-755F7B485EAD}"/>
              </a:ext>
            </a:extLst>
          </p:cNvPr>
          <p:cNvSpPr txBox="1"/>
          <p:nvPr/>
        </p:nvSpPr>
        <p:spPr>
          <a:xfrm>
            <a:off x="804672" y="742084"/>
            <a:ext cx="4782458" cy="1325563"/>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sz="5400" dirty="0">
                <a:latin typeface="+mj-lt"/>
                <a:ea typeface="+mj-ea"/>
                <a:cs typeface="+mj-cs"/>
              </a:rPr>
              <a:t>‘Mirror moments’</a:t>
            </a:r>
          </a:p>
        </p:txBody>
      </p:sp>
      <p:sp>
        <p:nvSpPr>
          <p:cNvPr id="6" name="TextBox 5">
            <a:extLst>
              <a:ext uri="{FF2B5EF4-FFF2-40B4-BE49-F238E27FC236}">
                <a16:creationId xmlns:a16="http://schemas.microsoft.com/office/drawing/2014/main" id="{74349215-EB8F-4CFF-8E5A-83976FC5C25B}"/>
              </a:ext>
            </a:extLst>
          </p:cNvPr>
          <p:cNvSpPr txBox="1"/>
          <p:nvPr/>
        </p:nvSpPr>
        <p:spPr>
          <a:xfrm>
            <a:off x="804672" y="2562492"/>
            <a:ext cx="4782458" cy="3181684"/>
          </a:xfrm>
          <a:prstGeom prst="rect">
            <a:avLst/>
          </a:prstGeom>
        </p:spPr>
        <p:txBody>
          <a:bodyPr vert="horz" lIns="91440" tIns="45720" rIns="91440" bIns="45720" rtlCol="0" anchor="t">
            <a:normAutofit fontScale="92500" lnSpcReduction="20000"/>
          </a:bodyPr>
          <a:lstStyle/>
          <a:p>
            <a:pPr defTabSz="914400">
              <a:lnSpc>
                <a:spcPct val="90000"/>
              </a:lnSpc>
              <a:spcAft>
                <a:spcPts val="600"/>
              </a:spcAft>
            </a:pPr>
            <a:r>
              <a:rPr lang="en-US" sz="2400" dirty="0"/>
              <a:t>How long do you spend in front of the mirror?!</a:t>
            </a:r>
          </a:p>
          <a:p>
            <a:pPr indent="-228600" defTabSz="914400">
              <a:lnSpc>
                <a:spcPct val="90000"/>
              </a:lnSpc>
              <a:spcAft>
                <a:spcPts val="600"/>
              </a:spcAft>
              <a:buFont typeface="Arial" panose="020B0604020202020204" pitchFamily="34" charset="0"/>
              <a:buChar char="•"/>
            </a:pPr>
            <a:endParaRPr lang="en-US" sz="2400" dirty="0"/>
          </a:p>
          <a:p>
            <a:pPr indent="-228600" defTabSz="914400">
              <a:lnSpc>
                <a:spcPct val="90000"/>
              </a:lnSpc>
              <a:spcAft>
                <a:spcPts val="600"/>
              </a:spcAft>
              <a:buFont typeface="Arial" panose="020B0604020202020204" pitchFamily="34" charset="0"/>
              <a:buChar char="•"/>
            </a:pPr>
            <a:endParaRPr lang="en-US" sz="2400" dirty="0"/>
          </a:p>
          <a:p>
            <a:pPr indent="-228600" defTabSz="914400">
              <a:lnSpc>
                <a:spcPct val="90000"/>
              </a:lnSpc>
              <a:spcAft>
                <a:spcPts val="600"/>
              </a:spcAft>
              <a:buFont typeface="Arial" panose="020B0604020202020204" pitchFamily="34" charset="0"/>
              <a:buChar char="•"/>
            </a:pPr>
            <a:endParaRPr lang="en-US" sz="2400" dirty="0"/>
          </a:p>
          <a:p>
            <a:pPr defTabSz="914400">
              <a:lnSpc>
                <a:spcPct val="90000"/>
              </a:lnSpc>
              <a:spcAft>
                <a:spcPts val="600"/>
              </a:spcAft>
            </a:pPr>
            <a:r>
              <a:rPr lang="en-US" sz="2400" dirty="0"/>
              <a:t>How about a different type of reflection……</a:t>
            </a:r>
          </a:p>
          <a:p>
            <a:pPr indent="-228600" defTabSz="914400">
              <a:lnSpc>
                <a:spcPct val="90000"/>
              </a:lnSpc>
              <a:spcAft>
                <a:spcPts val="600"/>
              </a:spcAft>
              <a:buFont typeface="Arial" panose="020B0604020202020204" pitchFamily="34" charset="0"/>
              <a:buChar char="•"/>
            </a:pPr>
            <a:endParaRPr lang="en-US" sz="2400" dirty="0"/>
          </a:p>
          <a:p>
            <a:pPr defTabSz="914400">
              <a:lnSpc>
                <a:spcPct val="90000"/>
              </a:lnSpc>
              <a:spcAft>
                <a:spcPts val="600"/>
              </a:spcAft>
            </a:pPr>
            <a:r>
              <a:rPr lang="en-US" sz="2400" dirty="0"/>
              <a:t>How much time do you think about who you are and what is special about you?</a:t>
            </a:r>
          </a:p>
        </p:txBody>
      </p:sp>
      <p:pic>
        <p:nvPicPr>
          <p:cNvPr id="2" name="Picture 1">
            <a:extLst>
              <a:ext uri="{FF2B5EF4-FFF2-40B4-BE49-F238E27FC236}">
                <a16:creationId xmlns:a16="http://schemas.microsoft.com/office/drawing/2014/main" id="{33D5FBD9-A8D1-4308-84D0-2B516DA35BA8}"/>
              </a:ext>
            </a:extLst>
          </p:cNvPr>
          <p:cNvPicPr>
            <a:picLocks noChangeAspect="1"/>
          </p:cNvPicPr>
          <p:nvPr/>
        </p:nvPicPr>
        <p:blipFill>
          <a:blip r:embed="rId3"/>
          <a:stretch>
            <a:fillRect/>
          </a:stretch>
        </p:blipFill>
        <p:spPr>
          <a:xfrm>
            <a:off x="10626648" y="5744176"/>
            <a:ext cx="1444877" cy="1018120"/>
          </a:xfrm>
          <a:prstGeom prst="rect">
            <a:avLst/>
          </a:prstGeom>
        </p:spPr>
      </p:pic>
    </p:spTree>
    <p:extLst>
      <p:ext uri="{BB962C8B-B14F-4D97-AF65-F5344CB8AC3E}">
        <p14:creationId xmlns:p14="http://schemas.microsoft.com/office/powerpoint/2010/main" val="139209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492392-F74B-4F01-8334-412EA1F1FA7B}"/>
              </a:ext>
            </a:extLst>
          </p:cNvPr>
          <p:cNvSpPr txBox="1"/>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dirty="0">
                <a:latin typeface="+mj-lt"/>
                <a:ea typeface="+mj-ea"/>
                <a:cs typeface="+mj-cs"/>
              </a:rPr>
              <a:t>…..or do we spend too much time thinking about how we wish we were different? </a:t>
            </a:r>
          </a:p>
        </p:txBody>
      </p:sp>
      <p:pic>
        <p:nvPicPr>
          <p:cNvPr id="5" name="Picture 4" descr="A cat with its mouth open&#10;&#10;Description automatically generated">
            <a:extLst>
              <a:ext uri="{FF2B5EF4-FFF2-40B4-BE49-F238E27FC236}">
                <a16:creationId xmlns:a16="http://schemas.microsoft.com/office/drawing/2014/main" id="{408626E9-FBBE-40BA-A25B-B0DB864DD86E}"/>
              </a:ext>
            </a:extLst>
          </p:cNvPr>
          <p:cNvPicPr>
            <a:picLocks noChangeAspect="1"/>
          </p:cNvPicPr>
          <p:nvPr/>
        </p:nvPicPr>
        <p:blipFill rotWithShape="1">
          <a:blip r:embed="rId2"/>
          <a:srcRect t="1012" r="2" b="1239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6" name="Picture 5">
            <a:extLst>
              <a:ext uri="{FF2B5EF4-FFF2-40B4-BE49-F238E27FC236}">
                <a16:creationId xmlns:a16="http://schemas.microsoft.com/office/drawing/2014/main" id="{5CC1EF23-7EC7-4DF9-A6C6-70798CACC97E}"/>
              </a:ext>
            </a:extLst>
          </p:cNvPr>
          <p:cNvPicPr>
            <a:picLocks noChangeAspect="1"/>
          </p:cNvPicPr>
          <p:nvPr/>
        </p:nvPicPr>
        <p:blipFill>
          <a:blip r:embed="rId3"/>
          <a:stretch>
            <a:fillRect/>
          </a:stretch>
        </p:blipFill>
        <p:spPr>
          <a:xfrm>
            <a:off x="10626648" y="5744176"/>
            <a:ext cx="1444877" cy="1018120"/>
          </a:xfrm>
          <a:prstGeom prst="rect">
            <a:avLst/>
          </a:prstGeom>
        </p:spPr>
      </p:pic>
    </p:spTree>
    <p:extLst>
      <p:ext uri="{BB962C8B-B14F-4D97-AF65-F5344CB8AC3E}">
        <p14:creationId xmlns:p14="http://schemas.microsoft.com/office/powerpoint/2010/main" val="18292442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24083D-AA23-4CB6-84E9-C373AE9AC9CE}"/>
              </a:ext>
            </a:extLst>
          </p:cNvPr>
          <p:cNvPicPr>
            <a:picLocks noChangeAspect="1"/>
          </p:cNvPicPr>
          <p:nvPr/>
        </p:nvPicPr>
        <p:blipFill rotWithShape="1">
          <a:blip r:embed="rId2"/>
          <a:srcRect t="4912" b="16141"/>
          <a:stretch/>
        </p:blipFill>
        <p:spPr>
          <a:xfrm>
            <a:off x="20" y="10"/>
            <a:ext cx="12191980" cy="6857990"/>
          </a:xfrm>
          <a:prstGeom prst="rect">
            <a:avLst/>
          </a:prstGeom>
        </p:spPr>
      </p:pic>
      <p:sp>
        <p:nvSpPr>
          <p:cNvPr id="4" name="TextBox 3">
            <a:extLst>
              <a:ext uri="{FF2B5EF4-FFF2-40B4-BE49-F238E27FC236}">
                <a16:creationId xmlns:a16="http://schemas.microsoft.com/office/drawing/2014/main" id="{56CBBDB1-BE56-4878-BF62-0AEFC7B417C0}"/>
              </a:ext>
            </a:extLst>
          </p:cNvPr>
          <p:cNvSpPr txBox="1"/>
          <p:nvPr/>
        </p:nvSpPr>
        <p:spPr>
          <a:xfrm>
            <a:off x="5091382" y="147711"/>
            <a:ext cx="3496026" cy="3281289"/>
          </a:xfrm>
          <a:prstGeom prst="ellipse">
            <a:avLst/>
          </a:prstGeom>
          <a:solidFill>
            <a:srgbClr val="FFFFFF"/>
          </a:solidFill>
          <a:ln w="174625" cmpd="thinThick">
            <a:solidFill>
              <a:srgbClr val="FFFFFF"/>
            </a:solidFill>
          </a:ln>
        </p:spPr>
        <p:txBody>
          <a:bodyPr vert="horz" lIns="91440" tIns="45720" rIns="91440" bIns="45720" rtlCol="0" anchor="ctr">
            <a:normAutofit fontScale="92500"/>
          </a:bodyPr>
          <a:lstStyle/>
          <a:p>
            <a:pPr algn="ctr">
              <a:lnSpc>
                <a:spcPct val="90000"/>
              </a:lnSpc>
              <a:spcBef>
                <a:spcPct val="0"/>
              </a:spcBef>
              <a:spcAft>
                <a:spcPts val="600"/>
              </a:spcAft>
            </a:pPr>
            <a:r>
              <a:rPr lang="en-US" sz="2800" dirty="0">
                <a:solidFill>
                  <a:srgbClr val="262626"/>
                </a:solidFill>
                <a:latin typeface="+mj-lt"/>
                <a:ea typeface="+mj-ea"/>
                <a:cs typeface="+mj-cs"/>
              </a:rPr>
              <a:t>….or do we hide how we feel about ourselves from others by not talking about it?</a:t>
            </a:r>
          </a:p>
        </p:txBody>
      </p:sp>
      <p:pic>
        <p:nvPicPr>
          <p:cNvPr id="5" name="Picture 4">
            <a:extLst>
              <a:ext uri="{FF2B5EF4-FFF2-40B4-BE49-F238E27FC236}">
                <a16:creationId xmlns:a16="http://schemas.microsoft.com/office/drawing/2014/main" id="{994D18DA-FFBF-46B8-9CEC-6430C8ED121A}"/>
              </a:ext>
            </a:extLst>
          </p:cNvPr>
          <p:cNvPicPr>
            <a:picLocks noChangeAspect="1"/>
          </p:cNvPicPr>
          <p:nvPr/>
        </p:nvPicPr>
        <p:blipFill>
          <a:blip r:embed="rId3"/>
          <a:stretch>
            <a:fillRect/>
          </a:stretch>
        </p:blipFill>
        <p:spPr>
          <a:xfrm>
            <a:off x="10626648" y="5744176"/>
            <a:ext cx="1444877" cy="1018120"/>
          </a:xfrm>
          <a:prstGeom prst="rect">
            <a:avLst/>
          </a:prstGeom>
        </p:spPr>
      </p:pic>
    </p:spTree>
    <p:extLst>
      <p:ext uri="{BB962C8B-B14F-4D97-AF65-F5344CB8AC3E}">
        <p14:creationId xmlns:p14="http://schemas.microsoft.com/office/powerpoint/2010/main" val="270159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2D3388-9E64-4841-B866-FEEAFCED7973}"/>
              </a:ext>
            </a:extLst>
          </p:cNvPr>
          <p:cNvSpPr txBox="1"/>
          <p:nvPr/>
        </p:nvSpPr>
        <p:spPr>
          <a:xfrm>
            <a:off x="635861" y="774607"/>
            <a:ext cx="4524973" cy="45570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dirty="0">
                <a:latin typeface="+mj-lt"/>
                <a:ea typeface="+mj-ea"/>
                <a:cs typeface="+mj-cs"/>
              </a:rPr>
              <a:t>Perhaps we spend a lot of time thinking about what we were like in the past?</a:t>
            </a:r>
          </a:p>
        </p:txBody>
      </p:sp>
      <p:pic>
        <p:nvPicPr>
          <p:cNvPr id="8" name="Picture 7">
            <a:extLst>
              <a:ext uri="{FF2B5EF4-FFF2-40B4-BE49-F238E27FC236}">
                <a16:creationId xmlns:a16="http://schemas.microsoft.com/office/drawing/2014/main" id="{264C24E4-08CA-4A20-9DC9-1FBD89075B16}"/>
              </a:ext>
            </a:extLst>
          </p:cNvPr>
          <p:cNvPicPr>
            <a:picLocks noChangeAspect="1"/>
          </p:cNvPicPr>
          <p:nvPr/>
        </p:nvPicPr>
        <p:blipFill rotWithShape="1">
          <a:blip r:embed="rId2"/>
          <a:srcRect r="30111"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pic>
        <p:nvPicPr>
          <p:cNvPr id="4" name="Picture 3">
            <a:extLst>
              <a:ext uri="{FF2B5EF4-FFF2-40B4-BE49-F238E27FC236}">
                <a16:creationId xmlns:a16="http://schemas.microsoft.com/office/drawing/2014/main" id="{BB6737AE-3B0E-41AC-8357-C08FCED06DEE}"/>
              </a:ext>
            </a:extLst>
          </p:cNvPr>
          <p:cNvPicPr>
            <a:picLocks noChangeAspect="1"/>
          </p:cNvPicPr>
          <p:nvPr/>
        </p:nvPicPr>
        <p:blipFill>
          <a:blip r:embed="rId3"/>
          <a:stretch>
            <a:fillRect/>
          </a:stretch>
        </p:blipFill>
        <p:spPr>
          <a:xfrm>
            <a:off x="10626648" y="5744176"/>
            <a:ext cx="1444877" cy="1018120"/>
          </a:xfrm>
          <a:prstGeom prst="rect">
            <a:avLst/>
          </a:prstGeom>
        </p:spPr>
      </p:pic>
    </p:spTree>
    <p:extLst>
      <p:ext uri="{BB962C8B-B14F-4D97-AF65-F5344CB8AC3E}">
        <p14:creationId xmlns:p14="http://schemas.microsoft.com/office/powerpoint/2010/main" val="41572480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648335-3788-440D-8E9E-DB47C27FF7A5}"/>
              </a:ext>
            </a:extLst>
          </p:cNvPr>
          <p:cNvSpPr txBox="1"/>
          <p:nvPr/>
        </p:nvSpPr>
        <p:spPr>
          <a:xfrm>
            <a:off x="6297528" y="2390833"/>
            <a:ext cx="5319433" cy="207633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dirty="0">
                <a:latin typeface="+mj-lt"/>
                <a:ea typeface="+mj-ea"/>
                <a:cs typeface="+mj-cs"/>
              </a:rPr>
              <a:t>…..or about what we hope to be like in the future?</a:t>
            </a:r>
          </a:p>
        </p:txBody>
      </p:sp>
      <p:pic>
        <p:nvPicPr>
          <p:cNvPr id="4" name="Picture 3">
            <a:extLst>
              <a:ext uri="{FF2B5EF4-FFF2-40B4-BE49-F238E27FC236}">
                <a16:creationId xmlns:a16="http://schemas.microsoft.com/office/drawing/2014/main" id="{17B22F06-BC91-4984-AD99-E672DF1E99E8}"/>
              </a:ext>
            </a:extLst>
          </p:cNvPr>
          <p:cNvPicPr>
            <a:picLocks noChangeAspect="1"/>
          </p:cNvPicPr>
          <p:nvPr/>
        </p:nvPicPr>
        <p:blipFill rotWithShape="1">
          <a:blip r:embed="rId2"/>
          <a:srcRect l="17871" r="375" b="2"/>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pic>
        <p:nvPicPr>
          <p:cNvPr id="5" name="Picture 4">
            <a:extLst>
              <a:ext uri="{FF2B5EF4-FFF2-40B4-BE49-F238E27FC236}">
                <a16:creationId xmlns:a16="http://schemas.microsoft.com/office/drawing/2014/main" id="{05995FFD-B812-489E-B845-9C797245E16E}"/>
              </a:ext>
            </a:extLst>
          </p:cNvPr>
          <p:cNvPicPr>
            <a:picLocks noChangeAspect="1"/>
          </p:cNvPicPr>
          <p:nvPr/>
        </p:nvPicPr>
        <p:blipFill>
          <a:blip r:embed="rId3"/>
          <a:stretch>
            <a:fillRect/>
          </a:stretch>
        </p:blipFill>
        <p:spPr>
          <a:xfrm>
            <a:off x="10626648" y="5744176"/>
            <a:ext cx="1444877" cy="1018120"/>
          </a:xfrm>
          <a:prstGeom prst="rect">
            <a:avLst/>
          </a:prstGeom>
        </p:spPr>
      </p:pic>
    </p:spTree>
    <p:extLst>
      <p:ext uri="{BB962C8B-B14F-4D97-AF65-F5344CB8AC3E}">
        <p14:creationId xmlns:p14="http://schemas.microsoft.com/office/powerpoint/2010/main" val="42037476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5F584-50FE-4BBD-98D4-53371A25F5B9}"/>
              </a:ext>
            </a:extLst>
          </p:cNvPr>
          <p:cNvPicPr>
            <a:picLocks noChangeAspect="1"/>
          </p:cNvPicPr>
          <p:nvPr/>
        </p:nvPicPr>
        <p:blipFill rotWithShape="1">
          <a:blip r:embed="rId2"/>
          <a:srcRect t="1701" r="4" b="15360"/>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5" name="Freeform: Shape 1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D5FD3C50-DC58-4F1C-A0AA-F6B96E50AE12}"/>
              </a:ext>
            </a:extLst>
          </p:cNvPr>
          <p:cNvSpPr txBox="1">
            <a:spLocks noGrp="1"/>
          </p:cNvSpPr>
          <p:nvPr>
            <p:ph idx="1"/>
          </p:nvPr>
        </p:nvSpPr>
        <p:spPr>
          <a:xfrm>
            <a:off x="509250" y="832166"/>
            <a:ext cx="5075623" cy="5188805"/>
          </a:xfrm>
          <a:prstGeom prst="rect">
            <a:avLst/>
          </a:prstGeom>
        </p:spPr>
        <p:txBody>
          <a:bodyPr anchor="t">
            <a:normAutofit/>
          </a:bodyPr>
          <a:lstStyle/>
          <a:p>
            <a:pPr marL="0" indent="0">
              <a:buNone/>
            </a:pPr>
            <a:r>
              <a:rPr lang="en-GB" sz="2400" dirty="0"/>
              <a:t>The famous author CS Lewis said, ‘</a:t>
            </a:r>
            <a:r>
              <a:rPr lang="en-GB" sz="2400" dirty="0">
                <a:effectLst/>
              </a:rPr>
              <a:t>Though our feelings come and go, God’s love for us does not’.</a:t>
            </a:r>
          </a:p>
          <a:p>
            <a:endParaRPr lang="en-GB" sz="2400" dirty="0"/>
          </a:p>
          <a:p>
            <a:pPr marL="0" indent="0">
              <a:buNone/>
            </a:pPr>
            <a:r>
              <a:rPr lang="en-GB" sz="2400" dirty="0"/>
              <a:t>Christians believe that we can all experience God’s love all the time. We may have feelings about ourselves and others that change from time to time, but in God’s eyes we are all special and unique creations worthy of his love. </a:t>
            </a:r>
          </a:p>
          <a:p>
            <a:endParaRPr lang="en-GB" sz="2400" dirty="0"/>
          </a:p>
          <a:p>
            <a:pPr marL="0" indent="0">
              <a:buNone/>
            </a:pPr>
            <a:r>
              <a:rPr lang="en-GB" sz="2400" dirty="0"/>
              <a:t>Remember – you are unique and special!</a:t>
            </a:r>
          </a:p>
        </p:txBody>
      </p:sp>
      <p:pic>
        <p:nvPicPr>
          <p:cNvPr id="6" name="Picture 5">
            <a:extLst>
              <a:ext uri="{FF2B5EF4-FFF2-40B4-BE49-F238E27FC236}">
                <a16:creationId xmlns:a16="http://schemas.microsoft.com/office/drawing/2014/main" id="{9D66CC40-1592-4010-88FA-B62AAB9DA107}"/>
              </a:ext>
            </a:extLst>
          </p:cNvPr>
          <p:cNvPicPr>
            <a:picLocks noChangeAspect="1"/>
          </p:cNvPicPr>
          <p:nvPr/>
        </p:nvPicPr>
        <p:blipFill>
          <a:blip r:embed="rId3"/>
          <a:stretch>
            <a:fillRect/>
          </a:stretch>
        </p:blipFill>
        <p:spPr>
          <a:xfrm>
            <a:off x="10626648" y="5744176"/>
            <a:ext cx="1444877" cy="1018120"/>
          </a:xfrm>
          <a:prstGeom prst="rect">
            <a:avLst/>
          </a:prstGeom>
        </p:spPr>
      </p:pic>
    </p:spTree>
    <p:extLst>
      <p:ext uri="{BB962C8B-B14F-4D97-AF65-F5344CB8AC3E}">
        <p14:creationId xmlns:p14="http://schemas.microsoft.com/office/powerpoint/2010/main" val="362229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3C43AF-E05D-4AAF-8E49-544CAB5782AD}"/>
              </a:ext>
            </a:extLst>
          </p:cNvPr>
          <p:cNvSpPr>
            <a:spLocks noGrp="1"/>
          </p:cNvSpPr>
          <p:nvPr>
            <p:ph type="title"/>
          </p:nvPr>
        </p:nvSpPr>
        <p:spPr>
          <a:xfrm>
            <a:off x="2555631" y="1624818"/>
            <a:ext cx="7080738" cy="3974124"/>
          </a:xfrm>
        </p:spPr>
        <p:txBody>
          <a:bodyPr vert="horz" lIns="91440" tIns="45720" rIns="91440" bIns="45720" rtlCol="0">
            <a:normAutofit fontScale="90000"/>
          </a:bodyPr>
          <a:lstStyle/>
          <a:p>
            <a:pPr algn="ctr">
              <a:spcBef>
                <a:spcPts val="0"/>
              </a:spcBef>
            </a:pPr>
            <a:r>
              <a:rPr lang="en-US" sz="3200" b="1" kern="1200" dirty="0">
                <a:solidFill>
                  <a:schemeClr val="bg1">
                    <a:lumMod val="95000"/>
                    <a:lumOff val="5000"/>
                  </a:schemeClr>
                </a:solidFill>
                <a:latin typeface="+mj-lt"/>
                <a:ea typeface="+mj-ea"/>
                <a:cs typeface="+mj-cs"/>
              </a:rPr>
              <a:t>Dear Lord</a:t>
            </a:r>
            <a:br>
              <a:rPr lang="en-US" sz="3200" b="1" kern="1200" dirty="0">
                <a:solidFill>
                  <a:schemeClr val="bg1">
                    <a:lumMod val="95000"/>
                    <a:lumOff val="5000"/>
                  </a:schemeClr>
                </a:solidFill>
                <a:latin typeface="+mj-lt"/>
                <a:ea typeface="+mj-ea"/>
                <a:cs typeface="+mj-cs"/>
              </a:rPr>
            </a:br>
            <a:r>
              <a:rPr lang="en-GB" sz="3200" b="1" dirty="0">
                <a:solidFill>
                  <a:schemeClr val="bg1">
                    <a:lumMod val="95000"/>
                    <a:lumOff val="5000"/>
                  </a:schemeClr>
                </a:solidFill>
                <a:effectLst/>
              </a:rPr>
              <a:t>We thank you for making us the way we are and giving every one of us unique qualities.</a:t>
            </a:r>
            <a:br>
              <a:rPr lang="en-GB" sz="3200" b="1" dirty="0">
                <a:solidFill>
                  <a:schemeClr val="bg1">
                    <a:lumMod val="95000"/>
                    <a:lumOff val="5000"/>
                  </a:schemeClr>
                </a:solidFill>
                <a:effectLst/>
              </a:rPr>
            </a:br>
            <a:r>
              <a:rPr lang="en-GB" sz="3200" b="1" dirty="0">
                <a:solidFill>
                  <a:schemeClr val="bg1">
                    <a:lumMod val="95000"/>
                    <a:lumOff val="5000"/>
                  </a:schemeClr>
                </a:solidFill>
                <a:effectLst/>
              </a:rPr>
              <a:t>We ask you to help us in our weaknesses and to stand by our side to face our fears. Be with us in our happiness and joy and help us to help others know that they are special too.</a:t>
            </a:r>
            <a:br>
              <a:rPr lang="en-GB" sz="3200" b="1" dirty="0">
                <a:solidFill>
                  <a:schemeClr val="bg1">
                    <a:lumMod val="95000"/>
                    <a:lumOff val="5000"/>
                  </a:schemeClr>
                </a:solidFill>
                <a:effectLst/>
              </a:rPr>
            </a:br>
            <a:r>
              <a:rPr lang="en-GB" sz="3200" b="1" dirty="0">
                <a:solidFill>
                  <a:schemeClr val="bg1">
                    <a:lumMod val="95000"/>
                    <a:lumOff val="5000"/>
                  </a:schemeClr>
                </a:solidFill>
                <a:effectLst/>
              </a:rPr>
              <a:t>In Jesus’ Name</a:t>
            </a:r>
            <a:br>
              <a:rPr lang="en-GB" sz="3200" b="1" dirty="0">
                <a:solidFill>
                  <a:schemeClr val="bg1">
                    <a:lumMod val="95000"/>
                    <a:lumOff val="5000"/>
                  </a:schemeClr>
                </a:solidFill>
                <a:effectLst/>
              </a:rPr>
            </a:br>
            <a:r>
              <a:rPr lang="en-GB" sz="3200" b="1" dirty="0">
                <a:solidFill>
                  <a:schemeClr val="bg1">
                    <a:lumMod val="95000"/>
                    <a:lumOff val="5000"/>
                  </a:schemeClr>
                </a:solidFill>
                <a:effectLst/>
              </a:rPr>
              <a:t>Amen</a:t>
            </a:r>
            <a:br>
              <a:rPr lang="en-GB" sz="2600" dirty="0">
                <a:solidFill>
                  <a:schemeClr val="bg1">
                    <a:lumMod val="95000"/>
                    <a:lumOff val="5000"/>
                  </a:schemeClr>
                </a:solidFill>
                <a:effectLst/>
              </a:rPr>
            </a:br>
            <a:br>
              <a:rPr lang="en-US" sz="2600" kern="1200" dirty="0">
                <a:solidFill>
                  <a:schemeClr val="bg1">
                    <a:lumMod val="95000"/>
                    <a:lumOff val="5000"/>
                  </a:schemeClr>
                </a:solidFill>
                <a:latin typeface="+mj-lt"/>
                <a:ea typeface="+mj-ea"/>
                <a:cs typeface="+mj-cs"/>
              </a:rPr>
            </a:br>
            <a:endParaRPr lang="en-US" sz="2600" kern="1200" dirty="0">
              <a:solidFill>
                <a:schemeClr val="bg1">
                  <a:lumMod val="95000"/>
                  <a:lumOff val="5000"/>
                </a:schemeClr>
              </a:solidFill>
              <a:latin typeface="+mj-lt"/>
              <a:ea typeface="+mj-ea"/>
              <a:cs typeface="+mj-cs"/>
            </a:endParaRPr>
          </a:p>
        </p:txBody>
      </p:sp>
      <p:pic>
        <p:nvPicPr>
          <p:cNvPr id="5" name="Picture 4">
            <a:extLst>
              <a:ext uri="{FF2B5EF4-FFF2-40B4-BE49-F238E27FC236}">
                <a16:creationId xmlns:a16="http://schemas.microsoft.com/office/drawing/2014/main" id="{F2C580DC-605F-40CA-BA19-CAC47A5682F9}"/>
              </a:ext>
            </a:extLst>
          </p:cNvPr>
          <p:cNvPicPr>
            <a:picLocks noChangeAspect="1"/>
          </p:cNvPicPr>
          <p:nvPr/>
        </p:nvPicPr>
        <p:blipFill>
          <a:blip r:embed="rId2"/>
          <a:stretch>
            <a:fillRect/>
          </a:stretch>
        </p:blipFill>
        <p:spPr>
          <a:xfrm>
            <a:off x="10626648" y="5744176"/>
            <a:ext cx="1444877" cy="1018120"/>
          </a:xfrm>
          <a:prstGeom prst="rect">
            <a:avLst/>
          </a:prstGeom>
        </p:spPr>
      </p:pic>
    </p:spTree>
    <p:extLst>
      <p:ext uri="{BB962C8B-B14F-4D97-AF65-F5344CB8AC3E}">
        <p14:creationId xmlns:p14="http://schemas.microsoft.com/office/powerpoint/2010/main" val="25118229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24</TotalTime>
  <Words>252</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Dear Lord We thank you for making us the way we are and giving every one of us unique qualities. We ask you to help us in our weaknesses and to stand by our side to face our fears. Be with us in our happiness and joy and help us to help others know that they are special too. In Jesus’ Name Amen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Sanders</dc:creator>
  <cp:lastModifiedBy>Robert Sanders</cp:lastModifiedBy>
  <cp:revision>4</cp:revision>
  <dcterms:created xsi:type="dcterms:W3CDTF">2020-11-27T17:02:51Z</dcterms:created>
  <dcterms:modified xsi:type="dcterms:W3CDTF">2020-12-09T15:33:35Z</dcterms:modified>
</cp:coreProperties>
</file>