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9" r:id="rId4"/>
    <p:sldId id="261" r:id="rId5"/>
    <p:sldId id="263" r:id="rId6"/>
    <p:sldId id="264" r:id="rId7"/>
    <p:sldId id="265" r:id="rId8"/>
    <p:sldId id="266" r:id="rId9"/>
    <p:sldId id="267" r:id="rId10"/>
    <p:sldId id="268" r:id="rId11"/>
    <p:sldId id="270" r:id="rId12"/>
    <p:sldId id="272" r:id="rId13"/>
    <p:sldId id="271" r:id="rId14"/>
    <p:sldId id="273" r:id="rId15"/>
    <p:sldId id="274" r:id="rId16"/>
    <p:sldId id="275" r:id="rId17"/>
    <p:sldId id="258"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1/6/2023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2780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4730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70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4030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1/6/2023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8515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9024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1792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9276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996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1/6/2023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6326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1/6/2023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622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1/6/2023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038542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8" r:id="rId6"/>
    <p:sldLayoutId id="2147483663" r:id="rId7"/>
    <p:sldLayoutId id="2147483664" r:id="rId8"/>
    <p:sldLayoutId id="2147483665" r:id="rId9"/>
    <p:sldLayoutId id="2147483666" r:id="rId10"/>
    <p:sldLayoutId id="21474836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3.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3.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5" name="Rectangle 14">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6" name="TextBox 5">
            <a:extLst>
              <a:ext uri="{FF2B5EF4-FFF2-40B4-BE49-F238E27FC236}">
                <a16:creationId xmlns:a16="http://schemas.microsoft.com/office/drawing/2014/main" id="{0D6A8B0A-5171-4D65-AE1F-D73B23A0FD2D}"/>
              </a:ext>
            </a:extLst>
          </p:cNvPr>
          <p:cNvSpPr txBox="1"/>
          <p:nvPr/>
        </p:nvSpPr>
        <p:spPr>
          <a:xfrm>
            <a:off x="1243632" y="1559768"/>
            <a:ext cx="5068568" cy="3135379"/>
          </a:xfrm>
          <a:prstGeom prst="rect">
            <a:avLst/>
          </a:prstGeom>
        </p:spPr>
        <p:txBody>
          <a:bodyPr vert="horz" lIns="91440" tIns="45720" rIns="91440" bIns="45720" rtlCol="0" anchor="ctr">
            <a:normAutofit/>
          </a:bodyPr>
          <a:lstStyle/>
          <a:p>
            <a:pPr algn="ctr">
              <a:lnSpc>
                <a:spcPct val="83000"/>
              </a:lnSpc>
              <a:spcBef>
                <a:spcPct val="0"/>
              </a:spcBef>
              <a:spcAft>
                <a:spcPts val="600"/>
              </a:spcAft>
            </a:pPr>
            <a:r>
              <a:rPr lang="en-US" sz="5600" cap="all" spc="-100" dirty="0">
                <a:solidFill>
                  <a:schemeClr val="tx1">
                    <a:lumMod val="85000"/>
                    <a:lumOff val="15000"/>
                  </a:schemeClr>
                </a:solidFill>
                <a:latin typeface="+mj-lt"/>
              </a:rPr>
              <a:t>Does anyone know what this is?</a:t>
            </a:r>
          </a:p>
        </p:txBody>
      </p:sp>
      <p:sp>
        <p:nvSpPr>
          <p:cNvPr id="17" name="Rectangle 16">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45B754-56F7-46B9-B775-0DBFCA1AF1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5832" y="10"/>
            <a:ext cx="4636163" cy="6857990"/>
          </a:xfrm>
          <a:prstGeom prst="rect">
            <a:avLst/>
          </a:prstGeom>
        </p:spPr>
      </p:pic>
      <p:pic>
        <p:nvPicPr>
          <p:cNvPr id="12" name="Picture 11">
            <a:extLst>
              <a:ext uri="{FF2B5EF4-FFF2-40B4-BE49-F238E27FC236}">
                <a16:creationId xmlns:a16="http://schemas.microsoft.com/office/drawing/2014/main" id="{33D5FBD9-A8D1-4308-84D0-2B516DA35B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1012" y="5758484"/>
            <a:ext cx="1444877" cy="1018120"/>
          </a:xfrm>
          <a:prstGeom prst="rect">
            <a:avLst/>
          </a:prstGeom>
        </p:spPr>
      </p:pic>
    </p:spTree>
    <p:extLst>
      <p:ext uri="{BB962C8B-B14F-4D97-AF65-F5344CB8AC3E}">
        <p14:creationId xmlns:p14="http://schemas.microsoft.com/office/powerpoint/2010/main" val="86526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6D56C-65F3-4640-A57D-73A2ABF334F8}"/>
              </a:ext>
            </a:extLst>
          </p:cNvPr>
          <p:cNvPicPr>
            <a:picLocks noChangeAspect="1"/>
          </p:cNvPicPr>
          <p:nvPr/>
        </p:nvPicPr>
        <p:blipFill>
          <a:blip r:embed="rId2"/>
          <a:stretch>
            <a:fillRect/>
          </a:stretch>
        </p:blipFill>
        <p:spPr>
          <a:xfrm>
            <a:off x="3048000" y="381000"/>
            <a:ext cx="6096000" cy="6096000"/>
          </a:xfrm>
          <a:prstGeom prst="rect">
            <a:avLst/>
          </a:prstGeom>
        </p:spPr>
      </p:pic>
    </p:spTree>
    <p:extLst>
      <p:ext uri="{BB962C8B-B14F-4D97-AF65-F5344CB8AC3E}">
        <p14:creationId xmlns:p14="http://schemas.microsoft.com/office/powerpoint/2010/main" val="184503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D640E-26EA-44FB-9E89-9DB409D38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8440" y="390145"/>
            <a:ext cx="2990128" cy="3057409"/>
          </a:xfrm>
          <a:prstGeom prst="rect">
            <a:avLst/>
          </a:prstGeom>
        </p:spPr>
      </p:pic>
      <p:pic>
        <p:nvPicPr>
          <p:cNvPr id="11" name="Picture 10">
            <a:extLst>
              <a:ext uri="{FF2B5EF4-FFF2-40B4-BE49-F238E27FC236}">
                <a16:creationId xmlns:a16="http://schemas.microsoft.com/office/drawing/2014/main" id="{DCC76C3C-9DAB-4636-9DF9-B71DE558B30F}"/>
              </a:ext>
            </a:extLst>
          </p:cNvPr>
          <p:cNvPicPr>
            <a:picLocks noChangeAspect="1"/>
          </p:cNvPicPr>
          <p:nvPr/>
        </p:nvPicPr>
        <p:blipFill>
          <a:blip r:embed="rId3"/>
          <a:stretch>
            <a:fillRect/>
          </a:stretch>
        </p:blipFill>
        <p:spPr>
          <a:xfrm>
            <a:off x="3113914" y="361552"/>
            <a:ext cx="5964171" cy="6097788"/>
          </a:xfrm>
          <a:prstGeom prst="rect">
            <a:avLst/>
          </a:prstGeom>
        </p:spPr>
      </p:pic>
    </p:spTree>
    <p:extLst>
      <p:ext uri="{BB962C8B-B14F-4D97-AF65-F5344CB8AC3E}">
        <p14:creationId xmlns:p14="http://schemas.microsoft.com/office/powerpoint/2010/main" val="186825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D640E-26EA-44FB-9E89-9DB409D38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8440" y="390145"/>
            <a:ext cx="2990128" cy="3057409"/>
          </a:xfrm>
          <a:prstGeom prst="rect">
            <a:avLst/>
          </a:prstGeom>
        </p:spPr>
      </p:pic>
      <p:pic>
        <p:nvPicPr>
          <p:cNvPr id="9" name="Picture 8">
            <a:extLst>
              <a:ext uri="{FF2B5EF4-FFF2-40B4-BE49-F238E27FC236}">
                <a16:creationId xmlns:a16="http://schemas.microsoft.com/office/drawing/2014/main" id="{6D644368-10EC-4C9F-9EC0-7461191917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8569" y="390145"/>
            <a:ext cx="2990128" cy="3057409"/>
          </a:xfrm>
          <a:prstGeom prst="rect">
            <a:avLst/>
          </a:prstGeom>
        </p:spPr>
      </p:pic>
      <p:pic>
        <p:nvPicPr>
          <p:cNvPr id="2" name="Picture 1">
            <a:extLst>
              <a:ext uri="{FF2B5EF4-FFF2-40B4-BE49-F238E27FC236}">
                <a16:creationId xmlns:a16="http://schemas.microsoft.com/office/drawing/2014/main" id="{E5042A84-F89A-40A6-9B0A-AF6E10EB4FA9}"/>
              </a:ext>
            </a:extLst>
          </p:cNvPr>
          <p:cNvPicPr>
            <a:picLocks noChangeAspect="1"/>
          </p:cNvPicPr>
          <p:nvPr/>
        </p:nvPicPr>
        <p:blipFill>
          <a:blip r:embed="rId4"/>
          <a:stretch>
            <a:fillRect/>
          </a:stretch>
        </p:blipFill>
        <p:spPr>
          <a:xfrm>
            <a:off x="3125991" y="390743"/>
            <a:ext cx="5940017" cy="6085486"/>
          </a:xfrm>
          <a:prstGeom prst="rect">
            <a:avLst/>
          </a:prstGeom>
        </p:spPr>
      </p:pic>
    </p:spTree>
    <p:extLst>
      <p:ext uri="{BB962C8B-B14F-4D97-AF65-F5344CB8AC3E}">
        <p14:creationId xmlns:p14="http://schemas.microsoft.com/office/powerpoint/2010/main" val="248816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D640E-26EA-44FB-9E89-9DB409D38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8440" y="390145"/>
            <a:ext cx="2990128" cy="3057409"/>
          </a:xfrm>
          <a:prstGeom prst="rect">
            <a:avLst/>
          </a:prstGeom>
        </p:spPr>
      </p:pic>
      <p:pic>
        <p:nvPicPr>
          <p:cNvPr id="9" name="Picture 8">
            <a:extLst>
              <a:ext uri="{FF2B5EF4-FFF2-40B4-BE49-F238E27FC236}">
                <a16:creationId xmlns:a16="http://schemas.microsoft.com/office/drawing/2014/main" id="{6D644368-10EC-4C9F-9EC0-7461191917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8569" y="390145"/>
            <a:ext cx="2990128" cy="3057409"/>
          </a:xfrm>
          <a:prstGeom prst="rect">
            <a:avLst/>
          </a:prstGeom>
        </p:spPr>
      </p:pic>
      <p:pic>
        <p:nvPicPr>
          <p:cNvPr id="2" name="Picture 1">
            <a:extLst>
              <a:ext uri="{FF2B5EF4-FFF2-40B4-BE49-F238E27FC236}">
                <a16:creationId xmlns:a16="http://schemas.microsoft.com/office/drawing/2014/main" id="{E5042A84-F89A-40A6-9B0A-AF6E10EB4F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8697" y="390145"/>
            <a:ext cx="2987299" cy="3060457"/>
          </a:xfrm>
          <a:prstGeom prst="rect">
            <a:avLst/>
          </a:prstGeom>
        </p:spPr>
      </p:pic>
      <p:pic>
        <p:nvPicPr>
          <p:cNvPr id="3" name="Picture 2">
            <a:extLst>
              <a:ext uri="{FF2B5EF4-FFF2-40B4-BE49-F238E27FC236}">
                <a16:creationId xmlns:a16="http://schemas.microsoft.com/office/drawing/2014/main" id="{EF9BDBB8-7979-459C-BF63-2EA3D3FA6E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51451" y="390145"/>
            <a:ext cx="6143080" cy="6077710"/>
          </a:xfrm>
          <a:prstGeom prst="rect">
            <a:avLst/>
          </a:prstGeom>
        </p:spPr>
      </p:pic>
    </p:spTree>
    <p:extLst>
      <p:ext uri="{BB962C8B-B14F-4D97-AF65-F5344CB8AC3E}">
        <p14:creationId xmlns:p14="http://schemas.microsoft.com/office/powerpoint/2010/main" val="69096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D640E-26EA-44FB-9E89-9DB409D38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8440" y="390145"/>
            <a:ext cx="2990128" cy="3057409"/>
          </a:xfrm>
          <a:prstGeom prst="rect">
            <a:avLst/>
          </a:prstGeom>
        </p:spPr>
      </p:pic>
      <p:pic>
        <p:nvPicPr>
          <p:cNvPr id="9" name="Picture 8">
            <a:extLst>
              <a:ext uri="{FF2B5EF4-FFF2-40B4-BE49-F238E27FC236}">
                <a16:creationId xmlns:a16="http://schemas.microsoft.com/office/drawing/2014/main" id="{6D644368-10EC-4C9F-9EC0-7461191917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8569" y="390145"/>
            <a:ext cx="2990128" cy="3057409"/>
          </a:xfrm>
          <a:prstGeom prst="rect">
            <a:avLst/>
          </a:prstGeom>
        </p:spPr>
      </p:pic>
      <p:pic>
        <p:nvPicPr>
          <p:cNvPr id="2" name="Picture 1">
            <a:extLst>
              <a:ext uri="{FF2B5EF4-FFF2-40B4-BE49-F238E27FC236}">
                <a16:creationId xmlns:a16="http://schemas.microsoft.com/office/drawing/2014/main" id="{E5042A84-F89A-40A6-9B0A-AF6E10EB4F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8697" y="390145"/>
            <a:ext cx="2987299" cy="3060457"/>
          </a:xfrm>
          <a:prstGeom prst="rect">
            <a:avLst/>
          </a:prstGeom>
        </p:spPr>
      </p:pic>
      <p:pic>
        <p:nvPicPr>
          <p:cNvPr id="3" name="Picture 2">
            <a:extLst>
              <a:ext uri="{FF2B5EF4-FFF2-40B4-BE49-F238E27FC236}">
                <a16:creationId xmlns:a16="http://schemas.microsoft.com/office/drawing/2014/main" id="{EF9BDBB8-7979-459C-BF63-2EA3D3FA6E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28439" y="3447554"/>
            <a:ext cx="2987299" cy="3020301"/>
          </a:xfrm>
          <a:prstGeom prst="rect">
            <a:avLst/>
          </a:prstGeom>
        </p:spPr>
      </p:pic>
      <p:pic>
        <p:nvPicPr>
          <p:cNvPr id="4" name="Picture 3">
            <a:extLst>
              <a:ext uri="{FF2B5EF4-FFF2-40B4-BE49-F238E27FC236}">
                <a16:creationId xmlns:a16="http://schemas.microsoft.com/office/drawing/2014/main" id="{E8148AE1-7E7F-4C9B-94F1-215B628598E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88568" y="371591"/>
            <a:ext cx="6014863" cy="6077710"/>
          </a:xfrm>
          <a:prstGeom prst="rect">
            <a:avLst/>
          </a:prstGeom>
        </p:spPr>
      </p:pic>
    </p:spTree>
    <p:extLst>
      <p:ext uri="{BB962C8B-B14F-4D97-AF65-F5344CB8AC3E}">
        <p14:creationId xmlns:p14="http://schemas.microsoft.com/office/powerpoint/2010/main" val="148295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D640E-26EA-44FB-9E89-9DB409D38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8440" y="390145"/>
            <a:ext cx="2990128" cy="3057409"/>
          </a:xfrm>
          <a:prstGeom prst="rect">
            <a:avLst/>
          </a:prstGeom>
        </p:spPr>
      </p:pic>
      <p:pic>
        <p:nvPicPr>
          <p:cNvPr id="9" name="Picture 8">
            <a:extLst>
              <a:ext uri="{FF2B5EF4-FFF2-40B4-BE49-F238E27FC236}">
                <a16:creationId xmlns:a16="http://schemas.microsoft.com/office/drawing/2014/main" id="{6D644368-10EC-4C9F-9EC0-7461191917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8569" y="390145"/>
            <a:ext cx="2990128" cy="3057409"/>
          </a:xfrm>
          <a:prstGeom prst="rect">
            <a:avLst/>
          </a:prstGeom>
        </p:spPr>
      </p:pic>
      <p:pic>
        <p:nvPicPr>
          <p:cNvPr id="2" name="Picture 1">
            <a:extLst>
              <a:ext uri="{FF2B5EF4-FFF2-40B4-BE49-F238E27FC236}">
                <a16:creationId xmlns:a16="http://schemas.microsoft.com/office/drawing/2014/main" id="{E5042A84-F89A-40A6-9B0A-AF6E10EB4F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8697" y="390145"/>
            <a:ext cx="2987299" cy="3060457"/>
          </a:xfrm>
          <a:prstGeom prst="rect">
            <a:avLst/>
          </a:prstGeom>
        </p:spPr>
      </p:pic>
      <p:pic>
        <p:nvPicPr>
          <p:cNvPr id="3" name="Picture 2">
            <a:extLst>
              <a:ext uri="{FF2B5EF4-FFF2-40B4-BE49-F238E27FC236}">
                <a16:creationId xmlns:a16="http://schemas.microsoft.com/office/drawing/2014/main" id="{EF9BDBB8-7979-459C-BF63-2EA3D3FA6E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28439" y="3447554"/>
            <a:ext cx="2987299" cy="3020301"/>
          </a:xfrm>
          <a:prstGeom prst="rect">
            <a:avLst/>
          </a:prstGeom>
        </p:spPr>
      </p:pic>
      <p:pic>
        <p:nvPicPr>
          <p:cNvPr id="4" name="Picture 3">
            <a:extLst>
              <a:ext uri="{FF2B5EF4-FFF2-40B4-BE49-F238E27FC236}">
                <a16:creationId xmlns:a16="http://schemas.microsoft.com/office/drawing/2014/main" id="{E8148AE1-7E7F-4C9B-94F1-215B628598E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16797" y="3447553"/>
            <a:ext cx="2989069" cy="3020301"/>
          </a:xfrm>
          <a:prstGeom prst="rect">
            <a:avLst/>
          </a:prstGeom>
        </p:spPr>
      </p:pic>
      <p:pic>
        <p:nvPicPr>
          <p:cNvPr id="5" name="Picture 4">
            <a:extLst>
              <a:ext uri="{FF2B5EF4-FFF2-40B4-BE49-F238E27FC236}">
                <a16:creationId xmlns:a16="http://schemas.microsoft.com/office/drawing/2014/main" id="{968C5CFC-410C-4583-87AC-E4AD70E51F8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98348" y="390145"/>
            <a:ext cx="5995303" cy="6095003"/>
          </a:xfrm>
          <a:prstGeom prst="rect">
            <a:avLst/>
          </a:prstGeom>
        </p:spPr>
      </p:pic>
    </p:spTree>
    <p:extLst>
      <p:ext uri="{BB962C8B-B14F-4D97-AF65-F5344CB8AC3E}">
        <p14:creationId xmlns:p14="http://schemas.microsoft.com/office/powerpoint/2010/main" val="65209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D640E-26EA-44FB-9E89-9DB409D38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8440" y="390145"/>
            <a:ext cx="2990128" cy="3057409"/>
          </a:xfrm>
          <a:prstGeom prst="rect">
            <a:avLst/>
          </a:prstGeom>
        </p:spPr>
      </p:pic>
      <p:pic>
        <p:nvPicPr>
          <p:cNvPr id="9" name="Picture 8">
            <a:extLst>
              <a:ext uri="{FF2B5EF4-FFF2-40B4-BE49-F238E27FC236}">
                <a16:creationId xmlns:a16="http://schemas.microsoft.com/office/drawing/2014/main" id="{6D644368-10EC-4C9F-9EC0-7461191917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8569" y="390145"/>
            <a:ext cx="2990128" cy="3057409"/>
          </a:xfrm>
          <a:prstGeom prst="rect">
            <a:avLst/>
          </a:prstGeom>
        </p:spPr>
      </p:pic>
      <p:pic>
        <p:nvPicPr>
          <p:cNvPr id="2" name="Picture 1">
            <a:extLst>
              <a:ext uri="{FF2B5EF4-FFF2-40B4-BE49-F238E27FC236}">
                <a16:creationId xmlns:a16="http://schemas.microsoft.com/office/drawing/2014/main" id="{E5042A84-F89A-40A6-9B0A-AF6E10EB4F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8697" y="390145"/>
            <a:ext cx="2987299" cy="3060457"/>
          </a:xfrm>
          <a:prstGeom prst="rect">
            <a:avLst/>
          </a:prstGeom>
        </p:spPr>
      </p:pic>
      <p:pic>
        <p:nvPicPr>
          <p:cNvPr id="3" name="Picture 2">
            <a:extLst>
              <a:ext uri="{FF2B5EF4-FFF2-40B4-BE49-F238E27FC236}">
                <a16:creationId xmlns:a16="http://schemas.microsoft.com/office/drawing/2014/main" id="{EF9BDBB8-7979-459C-BF63-2EA3D3FA6E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28439" y="3447554"/>
            <a:ext cx="2987299" cy="3020301"/>
          </a:xfrm>
          <a:prstGeom prst="rect">
            <a:avLst/>
          </a:prstGeom>
        </p:spPr>
      </p:pic>
      <p:pic>
        <p:nvPicPr>
          <p:cNvPr id="4" name="Picture 3">
            <a:extLst>
              <a:ext uri="{FF2B5EF4-FFF2-40B4-BE49-F238E27FC236}">
                <a16:creationId xmlns:a16="http://schemas.microsoft.com/office/drawing/2014/main" id="{E8148AE1-7E7F-4C9B-94F1-215B628598E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16797" y="3447553"/>
            <a:ext cx="3010438" cy="3020301"/>
          </a:xfrm>
          <a:prstGeom prst="rect">
            <a:avLst/>
          </a:prstGeom>
        </p:spPr>
      </p:pic>
      <p:pic>
        <p:nvPicPr>
          <p:cNvPr id="5" name="Picture 4">
            <a:extLst>
              <a:ext uri="{FF2B5EF4-FFF2-40B4-BE49-F238E27FC236}">
                <a16:creationId xmlns:a16="http://schemas.microsoft.com/office/drawing/2014/main" id="{968C5CFC-410C-4583-87AC-E4AD70E51F8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16898" y="3447553"/>
            <a:ext cx="2970896" cy="3020301"/>
          </a:xfrm>
          <a:prstGeom prst="rect">
            <a:avLst/>
          </a:prstGeom>
        </p:spPr>
      </p:pic>
    </p:spTree>
    <p:extLst>
      <p:ext uri="{BB962C8B-B14F-4D97-AF65-F5344CB8AC3E}">
        <p14:creationId xmlns:p14="http://schemas.microsoft.com/office/powerpoint/2010/main" val="31361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4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2E7912F-D212-4985-BE16-5B8954B014A0}"/>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rot="5400000">
            <a:off x="3470063" y="628001"/>
            <a:ext cx="5251874" cy="5601998"/>
          </a:xfrm>
          <a:prstGeom prst="rect">
            <a:avLst/>
          </a:prstGeom>
        </p:spPr>
      </p:pic>
      <p:pic>
        <p:nvPicPr>
          <p:cNvPr id="4" name="Picture 3">
            <a:extLst>
              <a:ext uri="{FF2B5EF4-FFF2-40B4-BE49-F238E27FC236}">
                <a16:creationId xmlns:a16="http://schemas.microsoft.com/office/drawing/2014/main" id="{0E5AB47A-7505-401D-9F92-F6034AB46A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8643" y="5294757"/>
            <a:ext cx="1444877" cy="1018120"/>
          </a:xfrm>
          <a:prstGeom prst="rect">
            <a:avLst/>
          </a:prstGeom>
        </p:spPr>
      </p:pic>
    </p:spTree>
    <p:extLst>
      <p:ext uri="{BB962C8B-B14F-4D97-AF65-F5344CB8AC3E}">
        <p14:creationId xmlns:p14="http://schemas.microsoft.com/office/powerpoint/2010/main" val="379276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CC461A2-8510-4A21-82C2-F313C906BA58}"/>
              </a:ext>
            </a:extLst>
          </p:cNvPr>
          <p:cNvSpPr txBox="1"/>
          <p:nvPr/>
        </p:nvSpPr>
        <p:spPr>
          <a:xfrm>
            <a:off x="1224729" y="714345"/>
            <a:ext cx="9594574"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Psalm 10 vs 46 ‘Be still, and know that I am God…’</a:t>
            </a:r>
          </a:p>
        </p:txBody>
      </p:sp>
      <p:sp>
        <p:nvSpPr>
          <p:cNvPr id="11" name="TextBox 10">
            <a:extLst>
              <a:ext uri="{FF2B5EF4-FFF2-40B4-BE49-F238E27FC236}">
                <a16:creationId xmlns:a16="http://schemas.microsoft.com/office/drawing/2014/main" id="{4A95F437-40F7-4F00-9824-9C6720FBB04D}"/>
              </a:ext>
            </a:extLst>
          </p:cNvPr>
          <p:cNvSpPr txBox="1"/>
          <p:nvPr/>
        </p:nvSpPr>
        <p:spPr>
          <a:xfrm>
            <a:off x="1224729" y="1930583"/>
            <a:ext cx="9594574" cy="1077218"/>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What beautiful and calming places do you know where you can sit and be still?</a:t>
            </a:r>
          </a:p>
        </p:txBody>
      </p:sp>
      <p:sp>
        <p:nvSpPr>
          <p:cNvPr id="6" name="TextBox 5">
            <a:extLst>
              <a:ext uri="{FF2B5EF4-FFF2-40B4-BE49-F238E27FC236}">
                <a16:creationId xmlns:a16="http://schemas.microsoft.com/office/drawing/2014/main" id="{980C1194-3CC6-4564-A1DE-2B9B684A5E8E}"/>
              </a:ext>
            </a:extLst>
          </p:cNvPr>
          <p:cNvSpPr txBox="1"/>
          <p:nvPr/>
        </p:nvSpPr>
        <p:spPr>
          <a:xfrm>
            <a:off x="1528439" y="3617352"/>
            <a:ext cx="8959355" cy="2677656"/>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Father of Creation</a:t>
            </a:r>
          </a:p>
          <a:p>
            <a:r>
              <a:rPr lang="en-GB" sz="2800" dirty="0">
                <a:latin typeface="Calibri" panose="020F0502020204030204" pitchFamily="34" charset="0"/>
                <a:cs typeface="Calibri" panose="020F0502020204030204" pitchFamily="34" charset="0"/>
              </a:rPr>
              <a:t>Thank you for our world. Help us to take time to enjoy it and appreciate it’s beauty. And for that beauty to help us experience your presence and peace in our hearts – for us to know what it feels like to be still. </a:t>
            </a:r>
          </a:p>
          <a:p>
            <a:r>
              <a:rPr lang="en-GB" sz="2800" dirty="0">
                <a:latin typeface="Calibri" panose="020F0502020204030204" pitchFamily="34" charset="0"/>
                <a:cs typeface="Calibri" panose="020F0502020204030204" pitchFamily="34" charset="0"/>
              </a:rPr>
              <a:t>We ask this in Jesus’ Name, Amen.</a:t>
            </a:r>
          </a:p>
        </p:txBody>
      </p:sp>
      <p:pic>
        <p:nvPicPr>
          <p:cNvPr id="12" name="Picture 11">
            <a:extLst>
              <a:ext uri="{FF2B5EF4-FFF2-40B4-BE49-F238E27FC236}">
                <a16:creationId xmlns:a16="http://schemas.microsoft.com/office/drawing/2014/main" id="{1F8B1E4A-5D3C-411D-B9EC-45356398C6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7455" y="5443638"/>
            <a:ext cx="1444877" cy="1018120"/>
          </a:xfrm>
          <a:prstGeom prst="rect">
            <a:avLst/>
          </a:prstGeom>
        </p:spPr>
      </p:pic>
    </p:spTree>
    <p:extLst>
      <p:ext uri="{BB962C8B-B14F-4D97-AF65-F5344CB8AC3E}">
        <p14:creationId xmlns:p14="http://schemas.microsoft.com/office/powerpoint/2010/main" val="419283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72AA9-D6E5-4373-9E87-4A0F23E39F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1989" y="368829"/>
            <a:ext cx="5908022" cy="6120342"/>
          </a:xfrm>
          <a:prstGeom prst="rect">
            <a:avLst/>
          </a:prstGeom>
        </p:spPr>
      </p:pic>
    </p:spTree>
    <p:extLst>
      <p:ext uri="{BB962C8B-B14F-4D97-AF65-F5344CB8AC3E}">
        <p14:creationId xmlns:p14="http://schemas.microsoft.com/office/powerpoint/2010/main" val="284749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0D559E-FB2C-4BDD-96E0-8AF8073C46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1972" y="368829"/>
            <a:ext cx="2954011" cy="3060171"/>
          </a:xfrm>
          <a:prstGeom prst="rect">
            <a:avLst/>
          </a:prstGeom>
        </p:spPr>
      </p:pic>
      <p:pic>
        <p:nvPicPr>
          <p:cNvPr id="2" name="Picture 1">
            <a:extLst>
              <a:ext uri="{FF2B5EF4-FFF2-40B4-BE49-F238E27FC236}">
                <a16:creationId xmlns:a16="http://schemas.microsoft.com/office/drawing/2014/main" id="{3E7AB2C3-DCFC-4D60-BFA3-7F71B5CE28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3129" y="371591"/>
            <a:ext cx="6425741" cy="6114818"/>
          </a:xfrm>
          <a:prstGeom prst="rect">
            <a:avLst/>
          </a:prstGeom>
        </p:spPr>
      </p:pic>
    </p:spTree>
    <p:extLst>
      <p:ext uri="{BB962C8B-B14F-4D97-AF65-F5344CB8AC3E}">
        <p14:creationId xmlns:p14="http://schemas.microsoft.com/office/powerpoint/2010/main" val="402924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72AA9-D6E5-4373-9E87-4A0F23E39F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1972" y="368829"/>
            <a:ext cx="2954011" cy="3060171"/>
          </a:xfrm>
          <a:prstGeom prst="rect">
            <a:avLst/>
          </a:prstGeom>
        </p:spPr>
      </p:pic>
      <p:pic>
        <p:nvPicPr>
          <p:cNvPr id="2" name="Picture 1">
            <a:extLst>
              <a:ext uri="{FF2B5EF4-FFF2-40B4-BE49-F238E27FC236}">
                <a16:creationId xmlns:a16="http://schemas.microsoft.com/office/drawing/2014/main" id="{8AA98BE6-A8D8-41D7-A1E7-7CC01D3AEF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5983" y="371591"/>
            <a:ext cx="3212871" cy="3057409"/>
          </a:xfrm>
          <a:prstGeom prst="rect">
            <a:avLst/>
          </a:prstGeom>
        </p:spPr>
      </p:pic>
      <p:pic>
        <p:nvPicPr>
          <p:cNvPr id="5" name="Picture 4">
            <a:extLst>
              <a:ext uri="{FF2B5EF4-FFF2-40B4-BE49-F238E27FC236}">
                <a16:creationId xmlns:a16="http://schemas.microsoft.com/office/drawing/2014/main" id="{28275326-5B78-4F59-9E3B-799F17D5AE7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57123" y="368136"/>
            <a:ext cx="6077754" cy="6118273"/>
          </a:xfrm>
          <a:prstGeom prst="rect">
            <a:avLst/>
          </a:prstGeom>
        </p:spPr>
      </p:pic>
    </p:spTree>
    <p:extLst>
      <p:ext uri="{BB962C8B-B14F-4D97-AF65-F5344CB8AC3E}">
        <p14:creationId xmlns:p14="http://schemas.microsoft.com/office/powerpoint/2010/main" val="326371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72AA9-D6E5-4373-9E87-4A0F23E39F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1972" y="368829"/>
            <a:ext cx="2954011" cy="3060171"/>
          </a:xfrm>
          <a:prstGeom prst="rect">
            <a:avLst/>
          </a:prstGeom>
        </p:spPr>
      </p:pic>
      <p:pic>
        <p:nvPicPr>
          <p:cNvPr id="2" name="Picture 1">
            <a:extLst>
              <a:ext uri="{FF2B5EF4-FFF2-40B4-BE49-F238E27FC236}">
                <a16:creationId xmlns:a16="http://schemas.microsoft.com/office/drawing/2014/main" id="{8AA98BE6-A8D8-41D7-A1E7-7CC01D3AEF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5983" y="371591"/>
            <a:ext cx="3212871" cy="3057409"/>
          </a:xfrm>
          <a:prstGeom prst="rect">
            <a:avLst/>
          </a:prstGeom>
        </p:spPr>
      </p:pic>
      <p:pic>
        <p:nvPicPr>
          <p:cNvPr id="5" name="Picture 4">
            <a:extLst>
              <a:ext uri="{FF2B5EF4-FFF2-40B4-BE49-F238E27FC236}">
                <a16:creationId xmlns:a16="http://schemas.microsoft.com/office/drawing/2014/main" id="{28275326-5B78-4F59-9E3B-799F17D5AE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8854" y="371591"/>
            <a:ext cx="3037161" cy="3057409"/>
          </a:xfrm>
          <a:prstGeom prst="rect">
            <a:avLst/>
          </a:prstGeom>
        </p:spPr>
      </p:pic>
      <p:pic>
        <p:nvPicPr>
          <p:cNvPr id="3" name="Picture 2">
            <a:extLst>
              <a:ext uri="{FF2B5EF4-FFF2-40B4-BE49-F238E27FC236}">
                <a16:creationId xmlns:a16="http://schemas.microsoft.com/office/drawing/2014/main" id="{231A0B99-CDA3-42FC-97FA-2AC4335348B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48000" y="381000"/>
            <a:ext cx="6096000" cy="6096000"/>
          </a:xfrm>
          <a:prstGeom prst="rect">
            <a:avLst/>
          </a:prstGeom>
        </p:spPr>
      </p:pic>
    </p:spTree>
    <p:extLst>
      <p:ext uri="{BB962C8B-B14F-4D97-AF65-F5344CB8AC3E}">
        <p14:creationId xmlns:p14="http://schemas.microsoft.com/office/powerpoint/2010/main" val="373398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72AA9-D6E5-4373-9E87-4A0F23E39F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1972" y="368829"/>
            <a:ext cx="2954011" cy="3060171"/>
          </a:xfrm>
          <a:prstGeom prst="rect">
            <a:avLst/>
          </a:prstGeom>
        </p:spPr>
      </p:pic>
      <p:pic>
        <p:nvPicPr>
          <p:cNvPr id="2" name="Picture 1">
            <a:extLst>
              <a:ext uri="{FF2B5EF4-FFF2-40B4-BE49-F238E27FC236}">
                <a16:creationId xmlns:a16="http://schemas.microsoft.com/office/drawing/2014/main" id="{8AA98BE6-A8D8-41D7-A1E7-7CC01D3AEF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5983" y="371591"/>
            <a:ext cx="3212871" cy="3057409"/>
          </a:xfrm>
          <a:prstGeom prst="rect">
            <a:avLst/>
          </a:prstGeom>
        </p:spPr>
      </p:pic>
      <p:pic>
        <p:nvPicPr>
          <p:cNvPr id="5" name="Picture 4">
            <a:extLst>
              <a:ext uri="{FF2B5EF4-FFF2-40B4-BE49-F238E27FC236}">
                <a16:creationId xmlns:a16="http://schemas.microsoft.com/office/drawing/2014/main" id="{28275326-5B78-4F59-9E3B-799F17D5AE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8854" y="371591"/>
            <a:ext cx="3037161" cy="3057409"/>
          </a:xfrm>
          <a:prstGeom prst="rect">
            <a:avLst/>
          </a:prstGeom>
        </p:spPr>
      </p:pic>
      <p:pic>
        <p:nvPicPr>
          <p:cNvPr id="3" name="Picture 2">
            <a:extLst>
              <a:ext uri="{FF2B5EF4-FFF2-40B4-BE49-F238E27FC236}">
                <a16:creationId xmlns:a16="http://schemas.microsoft.com/office/drawing/2014/main" id="{231A0B99-CDA3-42FC-97FA-2AC4335348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1972" y="3429000"/>
            <a:ext cx="2954011" cy="3048000"/>
          </a:xfrm>
          <a:prstGeom prst="rect">
            <a:avLst/>
          </a:prstGeom>
        </p:spPr>
      </p:pic>
      <p:pic>
        <p:nvPicPr>
          <p:cNvPr id="6" name="Picture 5">
            <a:extLst>
              <a:ext uri="{FF2B5EF4-FFF2-40B4-BE49-F238E27FC236}">
                <a16:creationId xmlns:a16="http://schemas.microsoft.com/office/drawing/2014/main" id="{F89A04AF-66E7-4AD3-91A3-B53C3642F0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48000" y="381000"/>
            <a:ext cx="6096000" cy="6096000"/>
          </a:xfrm>
          <a:prstGeom prst="rect">
            <a:avLst/>
          </a:prstGeom>
        </p:spPr>
      </p:pic>
    </p:spTree>
    <p:extLst>
      <p:ext uri="{BB962C8B-B14F-4D97-AF65-F5344CB8AC3E}">
        <p14:creationId xmlns:p14="http://schemas.microsoft.com/office/powerpoint/2010/main" val="39688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72AA9-D6E5-4373-9E87-4A0F23E39F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1972" y="368829"/>
            <a:ext cx="2954011" cy="3060171"/>
          </a:xfrm>
          <a:prstGeom prst="rect">
            <a:avLst/>
          </a:prstGeom>
        </p:spPr>
      </p:pic>
      <p:pic>
        <p:nvPicPr>
          <p:cNvPr id="2" name="Picture 1">
            <a:extLst>
              <a:ext uri="{FF2B5EF4-FFF2-40B4-BE49-F238E27FC236}">
                <a16:creationId xmlns:a16="http://schemas.microsoft.com/office/drawing/2014/main" id="{8AA98BE6-A8D8-41D7-A1E7-7CC01D3AEF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5983" y="371591"/>
            <a:ext cx="3212871" cy="3057409"/>
          </a:xfrm>
          <a:prstGeom prst="rect">
            <a:avLst/>
          </a:prstGeom>
        </p:spPr>
      </p:pic>
      <p:pic>
        <p:nvPicPr>
          <p:cNvPr id="5" name="Picture 4">
            <a:extLst>
              <a:ext uri="{FF2B5EF4-FFF2-40B4-BE49-F238E27FC236}">
                <a16:creationId xmlns:a16="http://schemas.microsoft.com/office/drawing/2014/main" id="{28275326-5B78-4F59-9E3B-799F17D5AE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8854" y="371591"/>
            <a:ext cx="3037161" cy="3057409"/>
          </a:xfrm>
          <a:prstGeom prst="rect">
            <a:avLst/>
          </a:prstGeom>
        </p:spPr>
      </p:pic>
      <p:pic>
        <p:nvPicPr>
          <p:cNvPr id="3" name="Picture 2">
            <a:extLst>
              <a:ext uri="{FF2B5EF4-FFF2-40B4-BE49-F238E27FC236}">
                <a16:creationId xmlns:a16="http://schemas.microsoft.com/office/drawing/2014/main" id="{231A0B99-CDA3-42FC-97FA-2AC4335348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1972" y="3429000"/>
            <a:ext cx="2954011" cy="3048000"/>
          </a:xfrm>
          <a:prstGeom prst="rect">
            <a:avLst/>
          </a:prstGeom>
        </p:spPr>
      </p:pic>
      <p:pic>
        <p:nvPicPr>
          <p:cNvPr id="6" name="Picture 5">
            <a:extLst>
              <a:ext uri="{FF2B5EF4-FFF2-40B4-BE49-F238E27FC236}">
                <a16:creationId xmlns:a16="http://schemas.microsoft.com/office/drawing/2014/main" id="{F89A04AF-66E7-4AD3-91A3-B53C3642F0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0564" y="3429000"/>
            <a:ext cx="3212870" cy="3048000"/>
          </a:xfrm>
          <a:prstGeom prst="rect">
            <a:avLst/>
          </a:prstGeom>
        </p:spPr>
      </p:pic>
      <p:pic>
        <p:nvPicPr>
          <p:cNvPr id="7" name="Picture 6">
            <a:extLst>
              <a:ext uri="{FF2B5EF4-FFF2-40B4-BE49-F238E27FC236}">
                <a16:creationId xmlns:a16="http://schemas.microsoft.com/office/drawing/2014/main" id="{9C0DF0FA-2435-4904-9B4B-32048BBE344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16087" y="368829"/>
            <a:ext cx="6559826" cy="6130351"/>
          </a:xfrm>
          <a:prstGeom prst="rect">
            <a:avLst/>
          </a:prstGeom>
        </p:spPr>
      </p:pic>
    </p:spTree>
    <p:extLst>
      <p:ext uri="{BB962C8B-B14F-4D97-AF65-F5344CB8AC3E}">
        <p14:creationId xmlns:p14="http://schemas.microsoft.com/office/powerpoint/2010/main" val="129443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72AA9-D6E5-4373-9E87-4A0F23E39F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1972" y="368829"/>
            <a:ext cx="2954011" cy="3060171"/>
          </a:xfrm>
          <a:prstGeom prst="rect">
            <a:avLst/>
          </a:prstGeom>
        </p:spPr>
      </p:pic>
      <p:pic>
        <p:nvPicPr>
          <p:cNvPr id="2" name="Picture 1">
            <a:extLst>
              <a:ext uri="{FF2B5EF4-FFF2-40B4-BE49-F238E27FC236}">
                <a16:creationId xmlns:a16="http://schemas.microsoft.com/office/drawing/2014/main" id="{8AA98BE6-A8D8-41D7-A1E7-7CC01D3AEF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5983" y="371591"/>
            <a:ext cx="3212871" cy="3057409"/>
          </a:xfrm>
          <a:prstGeom prst="rect">
            <a:avLst/>
          </a:prstGeom>
        </p:spPr>
      </p:pic>
      <p:pic>
        <p:nvPicPr>
          <p:cNvPr id="5" name="Picture 4">
            <a:extLst>
              <a:ext uri="{FF2B5EF4-FFF2-40B4-BE49-F238E27FC236}">
                <a16:creationId xmlns:a16="http://schemas.microsoft.com/office/drawing/2014/main" id="{28275326-5B78-4F59-9E3B-799F17D5AE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8854" y="371591"/>
            <a:ext cx="3037161" cy="3057409"/>
          </a:xfrm>
          <a:prstGeom prst="rect">
            <a:avLst/>
          </a:prstGeom>
        </p:spPr>
      </p:pic>
      <p:pic>
        <p:nvPicPr>
          <p:cNvPr id="3" name="Picture 2">
            <a:extLst>
              <a:ext uri="{FF2B5EF4-FFF2-40B4-BE49-F238E27FC236}">
                <a16:creationId xmlns:a16="http://schemas.microsoft.com/office/drawing/2014/main" id="{231A0B99-CDA3-42FC-97FA-2AC4335348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1972" y="3429000"/>
            <a:ext cx="2954011" cy="3048000"/>
          </a:xfrm>
          <a:prstGeom prst="rect">
            <a:avLst/>
          </a:prstGeom>
        </p:spPr>
      </p:pic>
      <p:pic>
        <p:nvPicPr>
          <p:cNvPr id="6" name="Picture 5">
            <a:extLst>
              <a:ext uri="{FF2B5EF4-FFF2-40B4-BE49-F238E27FC236}">
                <a16:creationId xmlns:a16="http://schemas.microsoft.com/office/drawing/2014/main" id="{F89A04AF-66E7-4AD3-91A3-B53C3642F0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0564" y="3429000"/>
            <a:ext cx="3212870" cy="3048000"/>
          </a:xfrm>
          <a:prstGeom prst="rect">
            <a:avLst/>
          </a:prstGeom>
        </p:spPr>
      </p:pic>
      <p:pic>
        <p:nvPicPr>
          <p:cNvPr id="7" name="Picture 6">
            <a:extLst>
              <a:ext uri="{FF2B5EF4-FFF2-40B4-BE49-F238E27FC236}">
                <a16:creationId xmlns:a16="http://schemas.microsoft.com/office/drawing/2014/main" id="{9C0DF0FA-2435-4904-9B4B-32048BBE344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673434" y="3429000"/>
            <a:ext cx="3048001" cy="3048000"/>
          </a:xfrm>
          <a:prstGeom prst="rect">
            <a:avLst/>
          </a:prstGeom>
        </p:spPr>
      </p:pic>
    </p:spTree>
    <p:extLst>
      <p:ext uri="{BB962C8B-B14F-4D97-AF65-F5344CB8AC3E}">
        <p14:creationId xmlns:p14="http://schemas.microsoft.com/office/powerpoint/2010/main" val="33351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8735931-6803-4FC1-B231-377155B26BB0}"/>
              </a:ext>
            </a:extLst>
          </p:cNvPr>
          <p:cNvSpPr txBox="1"/>
          <p:nvPr/>
        </p:nvSpPr>
        <p:spPr>
          <a:xfrm>
            <a:off x="2027582" y="881909"/>
            <a:ext cx="8136835" cy="1754326"/>
          </a:xfrm>
          <a:prstGeom prst="rect">
            <a:avLst/>
          </a:prstGeom>
          <a:noFill/>
        </p:spPr>
        <p:txBody>
          <a:bodyPr wrap="square" rtlCol="0">
            <a:spAutoFit/>
          </a:bodyPr>
          <a:lstStyle/>
          <a:p>
            <a:pPr algn="ctr"/>
            <a:r>
              <a:rPr lang="en-GB" sz="3600" dirty="0">
                <a:latin typeface="Calibri" panose="020F0502020204030204" pitchFamily="34" charset="0"/>
                <a:cs typeface="Calibri" panose="020F0502020204030204" pitchFamily="34" charset="0"/>
              </a:rPr>
              <a:t>These are all amazing, beautiful images -  still part of creation to wonder at but not things we can see naturally.</a:t>
            </a:r>
          </a:p>
        </p:txBody>
      </p:sp>
      <p:sp>
        <p:nvSpPr>
          <p:cNvPr id="10" name="TextBox 9">
            <a:extLst>
              <a:ext uri="{FF2B5EF4-FFF2-40B4-BE49-F238E27FC236}">
                <a16:creationId xmlns:a16="http://schemas.microsoft.com/office/drawing/2014/main" id="{14CA1D25-74E7-49D2-9820-365C1FE3A006}"/>
              </a:ext>
            </a:extLst>
          </p:cNvPr>
          <p:cNvSpPr txBox="1"/>
          <p:nvPr/>
        </p:nvSpPr>
        <p:spPr>
          <a:xfrm>
            <a:off x="2027582" y="3924934"/>
            <a:ext cx="8136835" cy="1754326"/>
          </a:xfrm>
          <a:prstGeom prst="rect">
            <a:avLst/>
          </a:prstGeom>
          <a:noFill/>
        </p:spPr>
        <p:txBody>
          <a:bodyPr wrap="square" rtlCol="0">
            <a:spAutoFit/>
          </a:bodyPr>
          <a:lstStyle/>
          <a:p>
            <a:pPr algn="ctr"/>
            <a:r>
              <a:rPr lang="en-GB" sz="3600" dirty="0">
                <a:latin typeface="Calibri" panose="020F0502020204030204" pitchFamily="34" charset="0"/>
                <a:cs typeface="Calibri" panose="020F0502020204030204" pitchFamily="34" charset="0"/>
              </a:rPr>
              <a:t>How about the world around us that we can see and experience everyday…..do </a:t>
            </a:r>
            <a:r>
              <a:rPr lang="en-GB" sz="3600">
                <a:latin typeface="Calibri" panose="020F0502020204030204" pitchFamily="34" charset="0"/>
                <a:cs typeface="Calibri" panose="020F0502020204030204" pitchFamily="34" charset="0"/>
              </a:rPr>
              <a:t>we take </a:t>
            </a:r>
            <a:r>
              <a:rPr lang="en-GB" sz="3600" dirty="0">
                <a:latin typeface="Calibri" panose="020F0502020204030204" pitchFamily="34" charset="0"/>
                <a:cs typeface="Calibri" panose="020F0502020204030204" pitchFamily="34" charset="0"/>
              </a:rPr>
              <a:t>the time to look </a:t>
            </a:r>
            <a:r>
              <a:rPr lang="en-GB" sz="3600">
                <a:latin typeface="Calibri" panose="020F0502020204030204" pitchFamily="34" charset="0"/>
                <a:cs typeface="Calibri" panose="020F0502020204030204" pitchFamily="34" charset="0"/>
              </a:rPr>
              <a:t>and appreciate it?</a:t>
            </a:r>
            <a:endParaRPr lang="en-GB" sz="3600"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0A749D20-E731-449D-BA78-BA9C49D973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5591" y="5439566"/>
            <a:ext cx="1444877" cy="1018120"/>
          </a:xfrm>
          <a:prstGeom prst="rect">
            <a:avLst/>
          </a:prstGeom>
        </p:spPr>
      </p:pic>
    </p:spTree>
    <p:extLst>
      <p:ext uri="{BB962C8B-B14F-4D97-AF65-F5344CB8AC3E}">
        <p14:creationId xmlns:p14="http://schemas.microsoft.com/office/powerpoint/2010/main" val="135012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3</TotalTime>
  <Words>146</Words>
  <Application>Microsoft Office PowerPoint</Application>
  <PresentationFormat>Widescreen</PresentationFormat>
  <Paragraphs>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Garamond</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Sanders</dc:creator>
  <cp:lastModifiedBy>Robert Sanders</cp:lastModifiedBy>
  <cp:revision>4</cp:revision>
  <dcterms:created xsi:type="dcterms:W3CDTF">2020-12-09T15:35:24Z</dcterms:created>
  <dcterms:modified xsi:type="dcterms:W3CDTF">2023-01-06T17:31:38Z</dcterms:modified>
</cp:coreProperties>
</file>