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4"/>
  </p:notesMasterIdLst>
  <p:sldIdLst>
    <p:sldId id="439" r:id="rId3"/>
    <p:sldId id="296" r:id="rId4"/>
    <p:sldId id="307" r:id="rId5"/>
    <p:sldId id="444" r:id="rId6"/>
    <p:sldId id="257" r:id="rId7"/>
    <p:sldId id="270" r:id="rId8"/>
    <p:sldId id="445" r:id="rId9"/>
    <p:sldId id="446" r:id="rId10"/>
    <p:sldId id="447" r:id="rId11"/>
    <p:sldId id="448" r:id="rId12"/>
    <p:sldId id="44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16" autoAdjust="0"/>
  </p:normalViewPr>
  <p:slideViewPr>
    <p:cSldViewPr snapToGrid="0" snapToObjects="1">
      <p:cViewPr varScale="1">
        <p:scale>
          <a:sx n="60" d="100"/>
          <a:sy n="60" d="100"/>
        </p:scale>
        <p:origin x="821"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AE637-112F-4F80-AB78-8F0030F50262}" type="datetimeFigureOut">
              <a:rPr lang="en-GB" smtClean="0"/>
              <a:t>05/10/2023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1F61D-C166-475F-BF62-A28A83202821}" type="slidenum">
              <a:rPr lang="en-GB" smtClean="0"/>
              <a:t>‹#›</a:t>
            </a:fld>
            <a:endParaRPr lang="en-GB"/>
          </a:p>
        </p:txBody>
      </p:sp>
    </p:spTree>
    <p:extLst>
      <p:ext uri="{BB962C8B-B14F-4D97-AF65-F5344CB8AC3E}">
        <p14:creationId xmlns:p14="http://schemas.microsoft.com/office/powerpoint/2010/main" val="152738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Please </a:t>
            </a:r>
            <a:r>
              <a:rPr lang="en-US" b="1" i="1" dirty="0" err="1"/>
              <a:t>familiarise</a:t>
            </a:r>
            <a:r>
              <a:rPr lang="en-US" b="1" i="1" dirty="0"/>
              <a:t> yourself with the information in the accompanying Epiphany Notes before leading this worship.</a:t>
            </a:r>
          </a:p>
          <a:p>
            <a:endParaRPr lang="en-US" dirty="0"/>
          </a:p>
          <a:p>
            <a:r>
              <a:rPr lang="en-US" dirty="0"/>
              <a:t>Use the ‘epic’ version of ‘We Three Kings’ at the above link as gathering music (it is the tune set to a ‘Game of Thrones’-style orchestral arrangement). </a:t>
            </a:r>
          </a:p>
          <a:p>
            <a:endParaRPr lang="en-US" dirty="0"/>
          </a:p>
        </p:txBody>
      </p:sp>
      <p:sp>
        <p:nvSpPr>
          <p:cNvPr id="4" name="Slide Number Placeholder 3"/>
          <p:cNvSpPr>
            <a:spLocks noGrp="1"/>
          </p:cNvSpPr>
          <p:nvPr>
            <p:ph type="sldNum" sz="quarter" idx="5"/>
          </p:nvPr>
        </p:nvSpPr>
        <p:spPr/>
        <p:txBody>
          <a:bodyPr/>
          <a:lstStyle/>
          <a:p>
            <a:fld id="{1891F61D-C166-475F-BF62-A28A83202821}" type="slidenum">
              <a:rPr lang="en-GB" smtClean="0"/>
              <a:t>1</a:t>
            </a:fld>
            <a:endParaRPr lang="en-GB"/>
          </a:p>
        </p:txBody>
      </p:sp>
    </p:spTree>
    <p:extLst>
      <p:ext uri="{BB962C8B-B14F-4D97-AF65-F5344CB8AC3E}">
        <p14:creationId xmlns:p14="http://schemas.microsoft.com/office/powerpoint/2010/main" val="2909242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 with this prayer.</a:t>
            </a:r>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10</a:t>
            </a:fld>
            <a:endParaRPr lang="en-GB"/>
          </a:p>
        </p:txBody>
      </p:sp>
    </p:spTree>
    <p:extLst>
      <p:ext uri="{BB962C8B-B14F-4D97-AF65-F5344CB8AC3E}">
        <p14:creationId xmlns:p14="http://schemas.microsoft.com/office/powerpoint/2010/main" val="97076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will enjoy the version of  ‘We Three Kings’ at the above link – it is a hip-hop version from The Star (an animated film version of the nativity story from 2017)</a:t>
            </a:r>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11</a:t>
            </a:fld>
            <a:endParaRPr lang="en-GB"/>
          </a:p>
        </p:txBody>
      </p:sp>
    </p:spTree>
    <p:extLst>
      <p:ext uri="{BB962C8B-B14F-4D97-AF65-F5344CB8AC3E}">
        <p14:creationId xmlns:p14="http://schemas.microsoft.com/office/powerpoint/2010/main" val="247203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Begin the worship by lighting a candle and/or following the school’s usual gathering routine (substitute the above image with your usual school prayer or other ‘gathering image’ that you normally use as appropriate).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children whether they </a:t>
            </a:r>
            <a:r>
              <a:rPr lang="en-US" dirty="0" err="1"/>
              <a:t>recognised</a:t>
            </a:r>
            <a:r>
              <a:rPr lang="en-US" dirty="0"/>
              <a:t> the tune that was playing as they gathered for worship. </a:t>
            </a:r>
          </a:p>
          <a:p>
            <a:r>
              <a:rPr lang="en-US" dirty="0"/>
              <a:t>Ask the children whether anyone can think of why we might have been listening to that tune now that Christmas is over. </a:t>
            </a:r>
          </a:p>
          <a:p>
            <a:r>
              <a:rPr lang="en-US" dirty="0"/>
              <a:t>If you follow the liturgical </a:t>
            </a:r>
            <a:r>
              <a:rPr lang="en-US" dirty="0" err="1"/>
              <a:t>colours</a:t>
            </a:r>
            <a:r>
              <a:rPr lang="en-US" dirty="0"/>
              <a:t>, you could also ask them why our </a:t>
            </a:r>
            <a:r>
              <a:rPr lang="en-US" dirty="0" err="1"/>
              <a:t>colour</a:t>
            </a:r>
            <a:r>
              <a:rPr lang="en-US" dirty="0"/>
              <a:t> is still white/gold now that Christmas is over.</a:t>
            </a:r>
            <a:endParaRPr lang="en-GB" dirty="0"/>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2</a:t>
            </a:fld>
            <a:endParaRPr lang="en-GB"/>
          </a:p>
        </p:txBody>
      </p:sp>
    </p:spTree>
    <p:extLst>
      <p:ext uri="{BB962C8B-B14F-4D97-AF65-F5344CB8AC3E}">
        <p14:creationId xmlns:p14="http://schemas.microsoft.com/office/powerpoint/2010/main" val="329958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303D59D-7140-450D-871B-F6D2F76D68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25CB61A-E89E-418D-B26F-9A16DFBCDF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Symbol" panose="05050102010706020507" pitchFamily="18" charset="2"/>
              <a:buNone/>
            </a:pPr>
            <a:r>
              <a:rPr lang="en-US" altLang="en-US" dirty="0">
                <a:ea typeface="MS Mincho" panose="02020609040205080304" pitchFamily="49" charset="-128"/>
                <a:cs typeface="Times New Roman" panose="02020603050405020304" pitchFamily="18" charset="0"/>
              </a:rPr>
              <a:t>Either use the above image or (</a:t>
            </a:r>
            <a:r>
              <a:rPr lang="en-US" altLang="en-US" b="1" dirty="0">
                <a:ea typeface="MS Mincho" panose="02020609040205080304" pitchFamily="49" charset="-128"/>
                <a:cs typeface="Times New Roman" panose="02020603050405020304" pitchFamily="18" charset="0"/>
              </a:rPr>
              <a:t>preferably</a:t>
            </a:r>
            <a:r>
              <a:rPr lang="en-US" altLang="en-US" dirty="0">
                <a:ea typeface="MS Mincho" panose="02020609040205080304" pitchFamily="49" charset="-128"/>
                <a:cs typeface="Times New Roman" panose="02020603050405020304" pitchFamily="18" charset="0"/>
              </a:rPr>
              <a:t>) you could get the children from the school nativity before Christmas to dress up in their costumes and form a nativity scene at the front.</a:t>
            </a:r>
          </a:p>
          <a:p>
            <a:pPr>
              <a:spcBef>
                <a:spcPct val="0"/>
              </a:spcBef>
              <a:buFont typeface="Symbol" panose="05050102010706020507" pitchFamily="18" charset="2"/>
              <a:buNone/>
            </a:pPr>
            <a:r>
              <a:rPr lang="en-US" altLang="en-US" dirty="0">
                <a:ea typeface="MS Mincho" panose="02020609040205080304" pitchFamily="49" charset="-128"/>
                <a:cs typeface="Times New Roman" panose="02020603050405020304" pitchFamily="18" charset="0"/>
              </a:rPr>
              <a:t>Ask some of the younger children to explain who the different people are in the scene.</a:t>
            </a:r>
          </a:p>
          <a:p>
            <a:pPr marL="0" marR="0" lvl="0" indent="0" algn="l" defTabSz="914400" rtl="0" eaLnBrk="1" fontAlgn="auto" latinLnBrk="0" hangingPunct="1">
              <a:lnSpc>
                <a:spcPct val="100000"/>
              </a:lnSpc>
              <a:spcBef>
                <a:spcPct val="0"/>
              </a:spcBef>
              <a:spcAft>
                <a:spcPts val="0"/>
              </a:spcAft>
              <a:buClrTx/>
              <a:buSzTx/>
              <a:buFont typeface="Symbol" panose="05050102010706020507" pitchFamily="18" charset="2"/>
              <a:buNone/>
              <a:tabLst/>
              <a:defRPr/>
            </a:pPr>
            <a:r>
              <a:rPr lang="en-US" dirty="0"/>
              <a:t>Explain to the children that the visit of the shepherds and the visit of the kings to baby Jesus are really two separate stories in the Bible but when we tell the story at Christmas, we often put them together so that all of the people can be in the scene at once. </a:t>
            </a:r>
          </a:p>
          <a:p>
            <a:pPr marL="0" marR="0" lvl="0" indent="0" algn="l" defTabSz="914400" rtl="0" eaLnBrk="1" fontAlgn="auto" latinLnBrk="0" hangingPunct="1">
              <a:lnSpc>
                <a:spcPct val="100000"/>
              </a:lnSpc>
              <a:spcBef>
                <a:spcPct val="0"/>
              </a:spcBef>
              <a:spcAft>
                <a:spcPts val="0"/>
              </a:spcAft>
              <a:buClrTx/>
              <a:buSzTx/>
              <a:buFont typeface="Symbol" panose="05050102010706020507" pitchFamily="18" charset="2"/>
              <a:buNone/>
              <a:tabLst/>
              <a:defRPr/>
            </a:pPr>
            <a:r>
              <a:rPr lang="en-US" b="1" dirty="0"/>
              <a:t>A couple of things to note: </a:t>
            </a:r>
            <a:r>
              <a:rPr lang="en-US" dirty="0"/>
              <a:t>the Bible actually refers to magicians or ‘magi’ rather than ‘kings’ or ‘wise men’ and the Bible doesn’t actually say that there were three of them, we infer the number three from the three gifts that the Bible tells us they brought.  You may wish to use your judgement about which term (magi, wise men or kings) will be most helpful to use with the children.</a:t>
            </a:r>
            <a:endParaRPr lang="en-US" altLang="en-US" dirty="0">
              <a:ea typeface="MS Mincho" panose="02020609040205080304" pitchFamily="49" charset="-128"/>
              <a:cs typeface="Times New Roman" panose="02020603050405020304" pitchFamily="18" charset="0"/>
            </a:endParaRPr>
          </a:p>
          <a:p>
            <a:pPr>
              <a:spcBef>
                <a:spcPct val="0"/>
              </a:spcBef>
              <a:buFont typeface="Symbol" panose="05050102010706020507" pitchFamily="18" charset="2"/>
              <a:buNone/>
            </a:pPr>
            <a:endParaRPr lang="en-GB" altLang="en-US" dirty="0">
              <a:ea typeface="MS Mincho" panose="02020609040205080304" pitchFamily="49" charset="-128"/>
              <a:cs typeface="Times New Roman" panose="02020603050405020304" pitchFamily="18" charset="0"/>
            </a:endParaRPr>
          </a:p>
        </p:txBody>
      </p:sp>
      <p:sp>
        <p:nvSpPr>
          <p:cNvPr id="7172" name="Slide Number Placeholder 3">
            <a:extLst>
              <a:ext uri="{FF2B5EF4-FFF2-40B4-BE49-F238E27FC236}">
                <a16:creationId xmlns:a16="http://schemas.microsoft.com/office/drawing/2014/main" id="{6CD91848-DA7B-4CFD-84A0-60EF2AED1C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0D821C6-CEE2-48FC-8CE7-DCC480ACB836}" type="slidenum">
              <a:rPr lang="en-US" altLang="en-US">
                <a:solidFill>
                  <a:srgbClr val="000000"/>
                </a:solidFill>
                <a:latin typeface="Arial" panose="020B0604020202020204" pitchFamily="34" charset="0"/>
              </a:rPr>
              <a:pPr/>
              <a:t>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in the story in the Bible, the visit of the kings (or Magi) happened some time after Jesus had been born and the shepherds and the angel had gone away – so the real scene might have looked more like this. If you have been able to gather the children in their costumes, you could act this out with them…</a:t>
            </a:r>
            <a:endParaRPr lang="en-GB" dirty="0"/>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4</a:t>
            </a:fld>
            <a:endParaRPr lang="en-GB"/>
          </a:p>
        </p:txBody>
      </p:sp>
    </p:spTree>
    <p:extLst>
      <p:ext uri="{BB962C8B-B14F-4D97-AF65-F5344CB8AC3E}">
        <p14:creationId xmlns:p14="http://schemas.microsoft.com/office/powerpoint/2010/main" val="243652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special day on which the kings (or magi) visited is known as the Feast of the Epiphany and it is always on the 6</a:t>
            </a:r>
            <a:r>
              <a:rPr lang="en-US" baseline="30000" dirty="0"/>
              <a:t>th</a:t>
            </a:r>
            <a:r>
              <a:rPr lang="en-US" dirty="0"/>
              <a:t> of January (the twelfth day of Christmas). Explain the following in your own words: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story of Epiphany helps us to understand that Jesus was a new kind of king for all people. The magi had come from distant countries and they thought that they had come to pay homage to a new all-powerful king. But what they found was a very poor baby lying in a manger. In that moment of ‘epiphany’ (epiphany means a sudden realisation) they realised that what truly matters to God is not what they thought. Here is a ‘king’ who is to be found in the humblest of circumstances, who rules in the hearts of all people and is present where we least expect; whose power is the power of love. It is this realisation that is the ‘epiphany moment’ – and it is good News for the whole world.</a:t>
            </a: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5</a:t>
            </a:fld>
            <a:endParaRPr lang="en-GB"/>
          </a:p>
        </p:txBody>
      </p:sp>
    </p:spTree>
    <p:extLst>
      <p:ext uri="{BB962C8B-B14F-4D97-AF65-F5344CB8AC3E}">
        <p14:creationId xmlns:p14="http://schemas.microsoft.com/office/powerpoint/2010/main" val="1467466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D914597-1C8E-4112-8C4B-DA9EF140AE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D64A756-8911-4FC1-B9BA-D18F877FE2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 the following in your own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Because Jesus came to show us a new way to live in appreciation of all of the things that we take for granted, that’s why we value learning so much – we want to find the wonders of God’s creation in the world. Every small discovery that we make is a moment of epiphany because it represents God revealing the wonders of creation for all people to appreciate. God wants us to learn the lesson of the magi - that it is in stopping to think, reflect and care for the things we take for granted that we find true meaning.</a:t>
            </a:r>
          </a:p>
          <a:p>
            <a:pPr eaLnBrk="1" hangingPunct="1"/>
            <a:endParaRPr lang="en-GB" altLang="en-US" dirty="0">
              <a:ea typeface="MS Mincho" panose="02020609040205080304" pitchFamily="49" charset="-128"/>
              <a:cs typeface="Times New Roman" panose="02020603050405020304" pitchFamily="18" charset="0"/>
            </a:endParaRPr>
          </a:p>
        </p:txBody>
      </p:sp>
      <p:sp>
        <p:nvSpPr>
          <p:cNvPr id="22532" name="Slide Number Placeholder 3">
            <a:extLst>
              <a:ext uri="{FF2B5EF4-FFF2-40B4-BE49-F238E27FC236}">
                <a16:creationId xmlns:a16="http://schemas.microsoft.com/office/drawing/2014/main" id="{2457A486-DDC0-45F8-A5B5-7491E04071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A13843D-024E-4CB9-8F93-31033DAD87D4}"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children to reflect on whether there are sometimes things that they take for granted. Are there times when they don’t always appreciate the simple things in the world around them? Are any children able to share any ‘epiphany moments’, when they have seen something knew that they hadn’t realized before?</a:t>
            </a:r>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7</a:t>
            </a:fld>
            <a:endParaRPr lang="en-GB"/>
          </a:p>
        </p:txBody>
      </p:sp>
    </p:spTree>
    <p:extLst>
      <p:ext uri="{BB962C8B-B14F-4D97-AF65-F5344CB8AC3E}">
        <p14:creationId xmlns:p14="http://schemas.microsoft.com/office/powerpoint/2010/main" val="337115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children whether they can guess why this door has a special code written on the top of it.</a:t>
            </a:r>
          </a:p>
          <a:p>
            <a:r>
              <a:rPr lang="en-US" dirty="0"/>
              <a:t>Explain the Epiphany tradition of ‘chalking the doors’. This is explained fully in the accompanying notes.</a:t>
            </a:r>
          </a:p>
          <a:p>
            <a:r>
              <a:rPr lang="en-US" dirty="0"/>
              <a:t>Chalk the doorway to the hall to illustrate this, using the words and procedure from the notes. If this isn’t practical, make a strip of black sugar paper and chalk this so that it can be stuck above the door later (see the picture in the next slide).</a:t>
            </a:r>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8</a:t>
            </a:fld>
            <a:endParaRPr lang="en-GB"/>
          </a:p>
        </p:txBody>
      </p:sp>
    </p:spTree>
    <p:extLst>
      <p:ext uri="{BB962C8B-B14F-4D97-AF65-F5344CB8AC3E}">
        <p14:creationId xmlns:p14="http://schemas.microsoft.com/office/powerpoint/2010/main" val="105546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the children out by telling them that you have asked all of their teachers to lead them in chalking their classroom doors together. (You could do this by sticking up a strip of paper as in the picture or chalking the brickwork about the doors if your classrooms have outside doors).</a:t>
            </a:r>
          </a:p>
          <a:p>
            <a:r>
              <a:rPr lang="en-US" b="1" dirty="0"/>
              <a:t>If your vicar is available to be involved, an added part of this tradition is for your vicar to bless a basket of chalks before giving them out to use for the purpose.</a:t>
            </a:r>
          </a:p>
          <a:p>
            <a:r>
              <a:rPr lang="en-US" b="1" dirty="0"/>
              <a:t>As a further optional activity, you could send the children home with a piece of chalk and a note with the instructions so that they can chalk their door at home.</a:t>
            </a:r>
            <a:endParaRPr lang="en-GB" b="1" dirty="0"/>
          </a:p>
        </p:txBody>
      </p:sp>
      <p:sp>
        <p:nvSpPr>
          <p:cNvPr id="4" name="Slide Number Placeholder 3"/>
          <p:cNvSpPr>
            <a:spLocks noGrp="1"/>
          </p:cNvSpPr>
          <p:nvPr>
            <p:ph type="sldNum" sz="quarter" idx="5"/>
          </p:nvPr>
        </p:nvSpPr>
        <p:spPr/>
        <p:txBody>
          <a:bodyPr/>
          <a:lstStyle/>
          <a:p>
            <a:fld id="{1891F61D-C166-475F-BF62-A28A83202821}" type="slidenum">
              <a:rPr lang="en-GB" smtClean="0"/>
              <a:t>9</a:t>
            </a:fld>
            <a:endParaRPr lang="en-GB"/>
          </a:p>
        </p:txBody>
      </p:sp>
    </p:spTree>
    <p:extLst>
      <p:ext uri="{BB962C8B-B14F-4D97-AF65-F5344CB8AC3E}">
        <p14:creationId xmlns:p14="http://schemas.microsoft.com/office/powerpoint/2010/main" val="222437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112188595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403741818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141320103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7A65-C7CC-263F-7EEE-8B4B5C1BD51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AD71446-DC36-6C88-CD9B-83BFFE41746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0DFEC2-3040-766A-8F08-96DDE57A2FD0}"/>
              </a:ext>
            </a:extLst>
          </p:cNvPr>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a:extLst>
              <a:ext uri="{FF2B5EF4-FFF2-40B4-BE49-F238E27FC236}">
                <a16:creationId xmlns:a16="http://schemas.microsoft.com/office/drawing/2014/main" id="{404C2C06-91B6-DA1E-A160-F0B4C0BF8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AB468-E795-9C3D-97A3-F9C9D8C1C0D6}"/>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533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24F3-4242-0BE2-C703-550460C57C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EA7161-57C0-4B58-783E-5602E69CB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DBE815-B4DD-2085-3BB2-02B06DC35D10}"/>
              </a:ext>
            </a:extLst>
          </p:cNvPr>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a:extLst>
              <a:ext uri="{FF2B5EF4-FFF2-40B4-BE49-F238E27FC236}">
                <a16:creationId xmlns:a16="http://schemas.microsoft.com/office/drawing/2014/main" id="{C49A3458-BF27-A06C-DCAD-DE84C4560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01935-7A5B-B671-1339-78576BDF8200}"/>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104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8BA6-7EBE-6FD1-EC0E-67624E208C0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988C36-B92D-C9E8-4145-E329B2EA3F9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4EF18C-FADC-DEAF-A7F4-0F55BD234F0D}"/>
              </a:ext>
            </a:extLst>
          </p:cNvPr>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a:extLst>
              <a:ext uri="{FF2B5EF4-FFF2-40B4-BE49-F238E27FC236}">
                <a16:creationId xmlns:a16="http://schemas.microsoft.com/office/drawing/2014/main" id="{02C9DE2C-1E9C-8139-3126-4FAF04D26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1D10D-534D-737B-43E6-EE5005FA347E}"/>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7347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A62B-BB8D-5240-A8AD-CC02627001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5BDD26-92DB-D428-B367-7B610444155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691385-A903-16AB-C438-93519D1C317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76F072-784E-D290-1938-DC8BB2D2AEA2}"/>
              </a:ext>
            </a:extLst>
          </p:cNvPr>
          <p:cNvSpPr>
            <a:spLocks noGrp="1"/>
          </p:cNvSpPr>
          <p:nvPr>
            <p:ph type="dt" sz="half" idx="10"/>
          </p:nvPr>
        </p:nvSpPr>
        <p:spPr/>
        <p:txBody>
          <a:bodyPr/>
          <a:lstStyle/>
          <a:p>
            <a:fld id="{6BFECD78-3C8E-49F2-8FAB-59489D168ABB}" type="datetimeFigureOut">
              <a:rPr lang="en-US" smtClean="0"/>
              <a:t>10/5/2023</a:t>
            </a:fld>
            <a:endParaRPr lang="en-US"/>
          </a:p>
        </p:txBody>
      </p:sp>
      <p:sp>
        <p:nvSpPr>
          <p:cNvPr id="6" name="Footer Placeholder 5">
            <a:extLst>
              <a:ext uri="{FF2B5EF4-FFF2-40B4-BE49-F238E27FC236}">
                <a16:creationId xmlns:a16="http://schemas.microsoft.com/office/drawing/2014/main" id="{C548B242-DA29-5B5A-A19E-D8CBC9B33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2763A-10FE-3026-912B-570BD1B2D884}"/>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89378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D812-8FE1-0A6B-484C-5EAFA5FBD05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DED999-CDBC-1C8F-27E8-DA146213C15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FB68817-52D1-F61A-965E-AABD7098C9C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266E02-818C-5675-5C0F-B8550ACFA65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AEBACC9-FDD7-1D47-3D8F-E8CA3B8E14E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338509-15C2-4D00-AF31-1CF7FA6EA26A}"/>
              </a:ext>
            </a:extLst>
          </p:cNvPr>
          <p:cNvSpPr>
            <a:spLocks noGrp="1"/>
          </p:cNvSpPr>
          <p:nvPr>
            <p:ph type="dt" sz="half" idx="10"/>
          </p:nvPr>
        </p:nvSpPr>
        <p:spPr/>
        <p:txBody>
          <a:bodyPr/>
          <a:lstStyle/>
          <a:p>
            <a:fld id="{6BFECD78-3C8E-49F2-8FAB-59489D168ABB}" type="datetimeFigureOut">
              <a:rPr lang="en-US" smtClean="0"/>
              <a:t>10/5/2023</a:t>
            </a:fld>
            <a:endParaRPr lang="en-US"/>
          </a:p>
        </p:txBody>
      </p:sp>
      <p:sp>
        <p:nvSpPr>
          <p:cNvPr id="8" name="Footer Placeholder 7">
            <a:extLst>
              <a:ext uri="{FF2B5EF4-FFF2-40B4-BE49-F238E27FC236}">
                <a16:creationId xmlns:a16="http://schemas.microsoft.com/office/drawing/2014/main" id="{CFD05B95-4FA2-2C12-F2A0-484427786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AA232-6236-DD57-2BB1-35B96E701B7B}"/>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3256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7771-2851-4992-EA3F-C3773EA63A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98343E-7985-CB82-1127-3B17295ECF3A}"/>
              </a:ext>
            </a:extLst>
          </p:cNvPr>
          <p:cNvSpPr>
            <a:spLocks noGrp="1"/>
          </p:cNvSpPr>
          <p:nvPr>
            <p:ph type="dt" sz="half" idx="10"/>
          </p:nvPr>
        </p:nvSpPr>
        <p:spPr/>
        <p:txBody>
          <a:bodyPr/>
          <a:lstStyle/>
          <a:p>
            <a:fld id="{6BFECD78-3C8E-49F2-8FAB-59489D168ABB}" type="datetimeFigureOut">
              <a:rPr lang="en-US" smtClean="0"/>
              <a:t>10/5/2023</a:t>
            </a:fld>
            <a:endParaRPr lang="en-US"/>
          </a:p>
        </p:txBody>
      </p:sp>
      <p:sp>
        <p:nvSpPr>
          <p:cNvPr id="4" name="Footer Placeholder 3">
            <a:extLst>
              <a:ext uri="{FF2B5EF4-FFF2-40B4-BE49-F238E27FC236}">
                <a16:creationId xmlns:a16="http://schemas.microsoft.com/office/drawing/2014/main" id="{BB50A1D7-0C15-B909-FCAC-FB19C91F0E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3A2B9E-390D-3DA7-7575-8BAB53F14CD0}"/>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2187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07800-E99B-2553-0C93-D8A270A47EC8}"/>
              </a:ext>
            </a:extLst>
          </p:cNvPr>
          <p:cNvSpPr>
            <a:spLocks noGrp="1"/>
          </p:cNvSpPr>
          <p:nvPr>
            <p:ph type="dt" sz="half" idx="10"/>
          </p:nvPr>
        </p:nvSpPr>
        <p:spPr/>
        <p:txBody>
          <a:bodyPr/>
          <a:lstStyle/>
          <a:p>
            <a:fld id="{6BFECD78-3C8E-49F2-8FAB-59489D168ABB}" type="datetimeFigureOut">
              <a:rPr lang="en-US" smtClean="0"/>
              <a:t>10/5/2023</a:t>
            </a:fld>
            <a:endParaRPr lang="en-US"/>
          </a:p>
        </p:txBody>
      </p:sp>
      <p:sp>
        <p:nvSpPr>
          <p:cNvPr id="3" name="Footer Placeholder 2">
            <a:extLst>
              <a:ext uri="{FF2B5EF4-FFF2-40B4-BE49-F238E27FC236}">
                <a16:creationId xmlns:a16="http://schemas.microsoft.com/office/drawing/2014/main" id="{96C5BC8E-E1B7-72A4-BCCD-609706560F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F99B2-1279-3679-3335-FA60888E258B}"/>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3914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C6E6-331B-7B6B-BC15-708DA8F82F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05DBF1-61B2-4181-F73B-3A15A0DBD81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C5954D-7050-6FAC-77EE-FBC30221F8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C1C0472-9419-8161-E52F-B20D3817632F}"/>
              </a:ext>
            </a:extLst>
          </p:cNvPr>
          <p:cNvSpPr>
            <a:spLocks noGrp="1"/>
          </p:cNvSpPr>
          <p:nvPr>
            <p:ph type="dt" sz="half" idx="10"/>
          </p:nvPr>
        </p:nvSpPr>
        <p:spPr/>
        <p:txBody>
          <a:bodyPr/>
          <a:lstStyle/>
          <a:p>
            <a:fld id="{6BFECD78-3C8E-49F2-8FAB-59489D168ABB}" type="datetimeFigureOut">
              <a:rPr lang="en-US" smtClean="0"/>
              <a:t>10/5/2023</a:t>
            </a:fld>
            <a:endParaRPr lang="en-US"/>
          </a:p>
        </p:txBody>
      </p:sp>
      <p:sp>
        <p:nvSpPr>
          <p:cNvPr id="6" name="Footer Placeholder 5">
            <a:extLst>
              <a:ext uri="{FF2B5EF4-FFF2-40B4-BE49-F238E27FC236}">
                <a16:creationId xmlns:a16="http://schemas.microsoft.com/office/drawing/2014/main" id="{688DE936-75B6-5A2B-4147-6F11C2535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4E864-BB06-F08D-C155-60A56A6753D7}"/>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34047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67544596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74A9-4553-2AF0-0806-BFACFE17A4F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9C2DE5-8991-167D-0FE9-805F46F4A6E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E596181-41ED-F590-9FED-37C2D7FDB9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5B2B3BA-100B-A0ED-34B4-40BE13FC825E}"/>
              </a:ext>
            </a:extLst>
          </p:cNvPr>
          <p:cNvSpPr>
            <a:spLocks noGrp="1"/>
          </p:cNvSpPr>
          <p:nvPr>
            <p:ph type="dt" sz="half" idx="10"/>
          </p:nvPr>
        </p:nvSpPr>
        <p:spPr/>
        <p:txBody>
          <a:bodyPr/>
          <a:lstStyle/>
          <a:p>
            <a:fld id="{6BFECD78-3C8E-49F2-8FAB-59489D168ABB}" type="datetimeFigureOut">
              <a:rPr lang="en-US" smtClean="0"/>
              <a:t>10/5/2023</a:t>
            </a:fld>
            <a:endParaRPr lang="en-US"/>
          </a:p>
        </p:txBody>
      </p:sp>
      <p:sp>
        <p:nvSpPr>
          <p:cNvPr id="6" name="Footer Placeholder 5">
            <a:extLst>
              <a:ext uri="{FF2B5EF4-FFF2-40B4-BE49-F238E27FC236}">
                <a16:creationId xmlns:a16="http://schemas.microsoft.com/office/drawing/2014/main" id="{E06EB0C1-C944-2DD9-34E0-7C0F341E55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665F1-61D7-0487-14F7-1217EDAD2BDA}"/>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1361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2A17-F007-C4C8-C6D5-EDEDA2A5B0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4F4FA9-2257-AD5A-71CF-0BBE83E3B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68AD75-F9A3-26CA-4D3E-EA66B42C9CCD}"/>
              </a:ext>
            </a:extLst>
          </p:cNvPr>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a:extLst>
              <a:ext uri="{FF2B5EF4-FFF2-40B4-BE49-F238E27FC236}">
                <a16:creationId xmlns:a16="http://schemas.microsoft.com/office/drawing/2014/main" id="{CEFE0701-3997-A199-CCA3-7DA11EAE7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7E469-B8B3-49FD-7BC2-431526AE0840}"/>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8569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631CBB-07CF-6FC9-688C-0F13E898D70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B72605-6D5C-DA7D-F75A-DAFDBE1D9A2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4BCB31-91F4-88B2-02DC-2DC220F3256E}"/>
              </a:ext>
            </a:extLst>
          </p:cNvPr>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a:extLst>
              <a:ext uri="{FF2B5EF4-FFF2-40B4-BE49-F238E27FC236}">
                <a16:creationId xmlns:a16="http://schemas.microsoft.com/office/drawing/2014/main" id="{5915BAF4-C854-0FB6-C562-DA043D45A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FDDA7-B9F2-AC3A-2D6B-8117BC5BCF5F}"/>
              </a:ext>
            </a:extLst>
          </p:cNvPr>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2091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11096627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10/5/2023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32948813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10/5/2023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27158039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10/5/2023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33503536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10/5/2023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212014763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10/5/2023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363852922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10/5/2023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341103789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3283699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8A70D-58B4-5ACD-F042-CFB91BB33D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1E5FF3-0858-FB6A-E64D-C9CA88A5B8D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47F4A5-82CB-65EE-58CF-78790FF8BB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FECD78-3C8E-49F2-8FAB-59489D168ABB}" type="datetimeFigureOut">
              <a:rPr lang="en-US" smtClean="0"/>
              <a:t>10/5/2023</a:t>
            </a:fld>
            <a:endParaRPr lang="en-US"/>
          </a:p>
        </p:txBody>
      </p:sp>
      <p:sp>
        <p:nvSpPr>
          <p:cNvPr id="5" name="Footer Placeholder 4">
            <a:extLst>
              <a:ext uri="{FF2B5EF4-FFF2-40B4-BE49-F238E27FC236}">
                <a16:creationId xmlns:a16="http://schemas.microsoft.com/office/drawing/2014/main" id="{882BE1C6-DE13-67D6-D248-8ABD40C3D8B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F9CDE4-8C97-979D-036D-2093F1407A6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8143122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1foLsxjinU"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cFgByOyX-FQ"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F280DB-15F0-9F08-D0E6-32DE58D390E1}"/>
              </a:ext>
            </a:extLst>
          </p:cNvPr>
          <p:cNvSpPr txBox="1"/>
          <p:nvPr/>
        </p:nvSpPr>
        <p:spPr>
          <a:xfrm>
            <a:off x="2125980" y="1562785"/>
            <a:ext cx="4892040" cy="646331"/>
          </a:xfrm>
          <a:prstGeom prst="rect">
            <a:avLst/>
          </a:prstGeom>
          <a:noFill/>
        </p:spPr>
        <p:txBody>
          <a:bodyPr wrap="square">
            <a:spAutoFit/>
          </a:bodyPr>
          <a:lstStyle/>
          <a:p>
            <a:r>
              <a:rPr lang="en-GB" dirty="0">
                <a:hlinkClick r:id="rId3"/>
              </a:rPr>
              <a:t>https://www.youtube.com/watch?v=S1foLsxjinU</a:t>
            </a:r>
            <a:endParaRPr lang="en-GB" dirty="0"/>
          </a:p>
          <a:p>
            <a:endParaRPr lang="en-GB" dirty="0"/>
          </a:p>
        </p:txBody>
      </p:sp>
    </p:spTree>
    <p:extLst>
      <p:ext uri="{BB962C8B-B14F-4D97-AF65-F5344CB8AC3E}">
        <p14:creationId xmlns:p14="http://schemas.microsoft.com/office/powerpoint/2010/main" val="13342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DDDB1B-E181-96C2-ED26-F9A3943D88AB}"/>
              </a:ext>
            </a:extLst>
          </p:cNvPr>
          <p:cNvSpPr txBox="1"/>
          <p:nvPr/>
        </p:nvSpPr>
        <p:spPr>
          <a:xfrm>
            <a:off x="352247" y="2704433"/>
            <a:ext cx="3182691" cy="3320668"/>
          </a:xfrm>
          <a:prstGeom prst="rect">
            <a:avLst/>
          </a:prstGeom>
        </p:spPr>
        <p:txBody>
          <a:bodyPr vert="horz" lIns="91440" tIns="45720" rIns="91440" bIns="45720" rtlCol="0">
            <a:noAutofit/>
          </a:bodyPr>
          <a:lstStyle/>
          <a:p>
            <a:pPr>
              <a:lnSpc>
                <a:spcPct val="90000"/>
              </a:lnSpc>
              <a:spcAft>
                <a:spcPts val="600"/>
              </a:spcAft>
            </a:pPr>
            <a:r>
              <a:rPr lang="en-US" sz="2800" dirty="0"/>
              <a:t>Dear God, bless our school and our learning this year, that in our classes we may find epiphany and friendship, courage and forgiveness, through Jesus Christ. Amen </a:t>
            </a:r>
          </a:p>
        </p:txBody>
      </p:sp>
      <p:pic>
        <p:nvPicPr>
          <p:cNvPr id="4" name="Picture 3" descr="A group of people holding presents&#10;&#10;Description automatically generated">
            <a:extLst>
              <a:ext uri="{FF2B5EF4-FFF2-40B4-BE49-F238E27FC236}">
                <a16:creationId xmlns:a16="http://schemas.microsoft.com/office/drawing/2014/main" id="{575944E0-E950-BD4D-4C85-44CA3CBFB856}"/>
              </a:ext>
            </a:extLst>
          </p:cNvPr>
          <p:cNvPicPr>
            <a:picLocks noChangeAspect="1"/>
          </p:cNvPicPr>
          <p:nvPr/>
        </p:nvPicPr>
        <p:blipFill rotWithShape="1">
          <a:blip r:embed="rId3"/>
          <a:srcRect l="10336" r="14437"/>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8005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D413BB-BE7C-FB25-574A-CD8EC1C3CE58}"/>
              </a:ext>
            </a:extLst>
          </p:cNvPr>
          <p:cNvSpPr txBox="1"/>
          <p:nvPr/>
        </p:nvSpPr>
        <p:spPr>
          <a:xfrm>
            <a:off x="2286000" y="1378635"/>
            <a:ext cx="4572000" cy="923330"/>
          </a:xfrm>
          <a:prstGeom prst="rect">
            <a:avLst/>
          </a:prstGeom>
          <a:noFill/>
        </p:spPr>
        <p:txBody>
          <a:bodyPr wrap="square">
            <a:spAutoFit/>
          </a:bodyPr>
          <a:lstStyle/>
          <a:p>
            <a:r>
              <a:rPr lang="en-GB" dirty="0">
                <a:hlinkClick r:id="rId3"/>
              </a:rPr>
              <a:t>https://www.youtube.com/watch?v=cFgByOyX-FQ</a:t>
            </a:r>
            <a:endParaRPr lang="en-GB" dirty="0"/>
          </a:p>
          <a:p>
            <a:endParaRPr lang="en-GB" dirty="0"/>
          </a:p>
        </p:txBody>
      </p:sp>
    </p:spTree>
    <p:extLst>
      <p:ext uri="{BB962C8B-B14F-4D97-AF65-F5344CB8AC3E}">
        <p14:creationId xmlns:p14="http://schemas.microsoft.com/office/powerpoint/2010/main" val="7783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ny colorful hands with a cross&#10;&#10;Description automatically generated">
            <a:extLst>
              <a:ext uri="{FF2B5EF4-FFF2-40B4-BE49-F238E27FC236}">
                <a16:creationId xmlns:a16="http://schemas.microsoft.com/office/drawing/2014/main" id="{42CE5558-F8A3-3C91-14DA-6F63918D479C}"/>
              </a:ext>
            </a:extLst>
          </p:cNvPr>
          <p:cNvPicPr>
            <a:picLocks noChangeAspect="1"/>
          </p:cNvPicPr>
          <p:nvPr/>
        </p:nvPicPr>
        <p:blipFill>
          <a:blip r:embed="rId3"/>
          <a:stretch>
            <a:fillRect/>
          </a:stretch>
        </p:blipFill>
        <p:spPr>
          <a:xfrm>
            <a:off x="482600" y="1119945"/>
            <a:ext cx="8178799" cy="4618108"/>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7" descr="Logo&#10;&#10;Description automatically generated">
            <a:extLst>
              <a:ext uri="{FF2B5EF4-FFF2-40B4-BE49-F238E27FC236}">
                <a16:creationId xmlns:a16="http://schemas.microsoft.com/office/drawing/2014/main" id="{2F60771F-DA52-474D-A902-427ABAE01C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875" y="4581525"/>
            <a:ext cx="835025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FF6D3D9-61B7-CE28-4C02-6A86F26107B2}"/>
              </a:ext>
            </a:extLst>
          </p:cNvPr>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people around a manger&#10;&#10;Description automatically generated">
            <a:extLst>
              <a:ext uri="{FF2B5EF4-FFF2-40B4-BE49-F238E27FC236}">
                <a16:creationId xmlns:a16="http://schemas.microsoft.com/office/drawing/2014/main" id="{6EA56F23-A8BC-B6CA-7E02-34C6345EC9E2}"/>
              </a:ext>
            </a:extLst>
          </p:cNvPr>
          <p:cNvPicPr>
            <a:picLocks noChangeAspect="1"/>
          </p:cNvPicPr>
          <p:nvPr/>
        </p:nvPicPr>
        <p:blipFill rotWithShape="1">
          <a:blip r:embed="rId3"/>
          <a:srcRect l="16090" r="8895" b="-1"/>
          <a:stretch/>
        </p:blipFill>
        <p:spPr>
          <a:xfrm>
            <a:off x="20" y="1282"/>
            <a:ext cx="9143980" cy="6856718"/>
          </a:xfrm>
          <a:prstGeom prst="rect">
            <a:avLst/>
          </a:prstGeom>
        </p:spPr>
      </p:pic>
    </p:spTree>
    <p:extLst>
      <p:ext uri="{BB962C8B-B14F-4D97-AF65-F5344CB8AC3E}">
        <p14:creationId xmlns:p14="http://schemas.microsoft.com/office/powerpoint/2010/main" val="201839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men holding cups and a star&#10;&#10;Description automatically generated">
            <a:extLst>
              <a:ext uri="{FF2B5EF4-FFF2-40B4-BE49-F238E27FC236}">
                <a16:creationId xmlns:a16="http://schemas.microsoft.com/office/drawing/2014/main" id="{19244D7A-4A17-0281-5E2A-C5AEF293D1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8039A-1E3A-3A11-98F9-8DBE10DCA31B}"/>
              </a:ext>
            </a:extLst>
          </p:cNvPr>
          <p:cNvPicPr>
            <a:picLocks noChangeAspect="1"/>
          </p:cNvPicPr>
          <p:nvPr/>
        </p:nvPicPr>
        <p:blipFill>
          <a:blip r:embed="rId3"/>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0D97EDB1-D1E5-C7B1-09B6-C060B1113E6F}"/>
              </a:ext>
            </a:extLst>
          </p:cNvPr>
          <p:cNvPicPr>
            <a:picLocks noChangeAspect="1"/>
          </p:cNvPicPr>
          <p:nvPr/>
        </p:nvPicPr>
        <p:blipFill>
          <a:blip r:embed="rId3"/>
          <a:stretch>
            <a:fillRect/>
          </a:stretch>
        </p:blipFill>
        <p:spPr>
          <a:xfrm>
            <a:off x="3275462" y="1289713"/>
            <a:ext cx="3394880" cy="4073857"/>
          </a:xfrm>
          <a:prstGeom prst="rect">
            <a:avLst/>
          </a:prstGeom>
        </p:spPr>
      </p:pic>
    </p:spTree>
    <p:extLst>
      <p:ext uri="{BB962C8B-B14F-4D97-AF65-F5344CB8AC3E}">
        <p14:creationId xmlns:p14="http://schemas.microsoft.com/office/powerpoint/2010/main" val="145067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40A1DC-7887-9B1D-5EF8-CA8E6FEED205}"/>
              </a:ext>
            </a:extLst>
          </p:cNvPr>
          <p:cNvPicPr>
            <a:picLocks noChangeAspect="1"/>
          </p:cNvPicPr>
          <p:nvPr/>
        </p:nvPicPr>
        <p:blipFill>
          <a:blip r:embed="rId3"/>
          <a:stretch>
            <a:fillRect/>
          </a:stretch>
        </p:blipFill>
        <p:spPr>
          <a:xfrm>
            <a:off x="1993900" y="0"/>
            <a:ext cx="5156200" cy="6874933"/>
          </a:xfrm>
          <a:prstGeom prst="rect">
            <a:avLst/>
          </a:prstGeom>
        </p:spPr>
      </p:pic>
    </p:spTree>
    <p:extLst>
      <p:ext uri="{BB962C8B-B14F-4D97-AF65-F5344CB8AC3E}">
        <p14:creationId xmlns:p14="http://schemas.microsoft.com/office/powerpoint/2010/main" val="397767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children in green sweaters and green sweaters&#10;&#10;Description automatically generated">
            <a:extLst>
              <a:ext uri="{FF2B5EF4-FFF2-40B4-BE49-F238E27FC236}">
                <a16:creationId xmlns:a16="http://schemas.microsoft.com/office/drawing/2014/main" id="{ECE2A709-DACA-540D-BFFB-BAFAAA987CAE}"/>
              </a:ext>
            </a:extLst>
          </p:cNvPr>
          <p:cNvPicPr>
            <a:picLocks noChangeAspect="1"/>
          </p:cNvPicPr>
          <p:nvPr/>
        </p:nvPicPr>
        <p:blipFill>
          <a:blip r:embed="rId3"/>
          <a:stretch>
            <a:fillRect/>
          </a:stretch>
        </p:blipFill>
        <p:spPr>
          <a:xfrm>
            <a:off x="1079169" y="643466"/>
            <a:ext cx="6985661" cy="5571067"/>
          </a:xfrm>
          <a:prstGeom prst="rect">
            <a:avLst/>
          </a:prstGeom>
        </p:spPr>
      </p:pic>
    </p:spTree>
    <p:extLst>
      <p:ext uri="{BB962C8B-B14F-4D97-AF65-F5344CB8AC3E}">
        <p14:creationId xmlns:p14="http://schemas.microsoft.com/office/powerpoint/2010/main" val="392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0</TotalTime>
  <Words>1107</Words>
  <Application>Microsoft Office PowerPoint</Application>
  <PresentationFormat>On-screen Show (4:3)</PresentationFormat>
  <Paragraphs>41</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Symbol</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Richard Wharton</cp:lastModifiedBy>
  <cp:revision>162</cp:revision>
  <dcterms:created xsi:type="dcterms:W3CDTF">2018-11-27T23:30:45Z</dcterms:created>
  <dcterms:modified xsi:type="dcterms:W3CDTF">2023-10-05T21:44:08Z</dcterms:modified>
</cp:coreProperties>
</file>