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62" r:id="rId5"/>
    <p:sldId id="256" r:id="rId6"/>
    <p:sldId id="259" r:id="rId7"/>
    <p:sldId id="263" r:id="rId8"/>
    <p:sldId id="264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5BF652-9C70-4022-91C9-A1F621046985}" v="1" dt="2023-10-16T10:44:59.7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81" d="100"/>
          <a:sy n="81" d="100"/>
        </p:scale>
        <p:origin x="52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Sanders" userId="2099a037-7b68-439e-9557-347cab38f0d9" providerId="ADAL" clId="{ADDA6CC2-70C8-4F02-BE52-F74475880A4C}"/>
    <pc:docChg chg="undo custSel addSld modSld modMainMaster">
      <pc:chgData name="Robert Sanders" userId="2099a037-7b68-439e-9557-347cab38f0d9" providerId="ADAL" clId="{ADDA6CC2-70C8-4F02-BE52-F74475880A4C}" dt="2023-07-24T15:38:07.957" v="693"/>
      <pc:docMkLst>
        <pc:docMk/>
      </pc:docMkLst>
      <pc:sldChg chg="addSp delSp modSp mod setBg delDesignElem">
        <pc:chgData name="Robert Sanders" userId="2099a037-7b68-439e-9557-347cab38f0d9" providerId="ADAL" clId="{ADDA6CC2-70C8-4F02-BE52-F74475880A4C}" dt="2023-07-24T15:13:04.190" v="95"/>
        <pc:sldMkLst>
          <pc:docMk/>
          <pc:sldMk cId="109857222" sldId="256"/>
        </pc:sldMkLst>
        <pc:spChg chg="add mod">
          <ac:chgData name="Robert Sanders" userId="2099a037-7b68-439e-9557-347cab38f0d9" providerId="ADAL" clId="{ADDA6CC2-70C8-4F02-BE52-F74475880A4C}" dt="2023-07-24T15:07:08.768" v="23" actId="1076"/>
          <ac:spMkLst>
            <pc:docMk/>
            <pc:sldMk cId="109857222" sldId="256"/>
            <ac:spMk id="2" creationId="{1D7B7D43-8193-740B-67D5-E236FEA20C41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9" creationId="{A4798C7F-C8CA-4799-BF37-3AB4642CDB66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42" creationId="{216BB147-20D5-4D93-BDA5-1BC614D6A4B2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44" creationId="{0A253F60-DE40-4508-A37A-61331DF1DD5D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46" creationId="{326AD51D-D59E-4689-A5DF-6A9857053BF6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79" creationId="{7A6DA27B-24A2-4FAF-9CB9-A814BF835B9F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112" creationId="{13B6DAC6-0186-4D62-AD69-90B9C0411EA3}"/>
          </ac:spMkLst>
        </pc:spChg>
        <pc:spChg chg="del">
          <ac:chgData name="Robert Sanders" userId="2099a037-7b68-439e-9557-347cab38f0d9" providerId="ADAL" clId="{ADDA6CC2-70C8-4F02-BE52-F74475880A4C}" dt="2023-07-24T15:13:04.190" v="95"/>
          <ac:spMkLst>
            <pc:docMk/>
            <pc:sldMk cId="109857222" sldId="256"/>
            <ac:spMk id="114" creationId="{95AD374E-E6EB-4F34-968E-2D6FA466BFE7}"/>
          </ac:spMkLst>
        </pc:spChg>
        <pc:grpChg chg="del">
          <ac:chgData name="Robert Sanders" userId="2099a037-7b68-439e-9557-347cab38f0d9" providerId="ADAL" clId="{ADDA6CC2-70C8-4F02-BE52-F74475880A4C}" dt="2023-07-24T15:13:04.190" v="95"/>
          <ac:grpSpMkLst>
            <pc:docMk/>
            <pc:sldMk cId="109857222" sldId="256"/>
            <ac:grpSpMk id="11" creationId="{87F0794B-55D3-4D2D-BDE7-4688ED321E42}"/>
          </ac:grpSpMkLst>
        </pc:grpChg>
        <pc:grpChg chg="del">
          <ac:chgData name="Robert Sanders" userId="2099a037-7b68-439e-9557-347cab38f0d9" providerId="ADAL" clId="{ADDA6CC2-70C8-4F02-BE52-F74475880A4C}" dt="2023-07-24T15:13:04.190" v="95"/>
          <ac:grpSpMkLst>
            <pc:docMk/>
            <pc:sldMk cId="109857222" sldId="256"/>
            <ac:grpSpMk id="48" creationId="{05578CCE-1E06-4634-B7D3-B75915B79B54}"/>
          </ac:grpSpMkLst>
        </pc:grpChg>
        <pc:grpChg chg="del">
          <ac:chgData name="Robert Sanders" userId="2099a037-7b68-439e-9557-347cab38f0d9" providerId="ADAL" clId="{ADDA6CC2-70C8-4F02-BE52-F74475880A4C}" dt="2023-07-24T15:13:04.190" v="95"/>
          <ac:grpSpMkLst>
            <pc:docMk/>
            <pc:sldMk cId="109857222" sldId="256"/>
            <ac:grpSpMk id="81" creationId="{ED48258A-6826-4A24-97F8-B65FE4D99A4E}"/>
          </ac:grpSpMkLst>
        </pc:grpChg>
        <pc:grpChg chg="del">
          <ac:chgData name="Robert Sanders" userId="2099a037-7b68-439e-9557-347cab38f0d9" providerId="ADAL" clId="{ADDA6CC2-70C8-4F02-BE52-F74475880A4C}" dt="2023-07-24T15:13:04.190" v="95"/>
          <ac:grpSpMkLst>
            <pc:docMk/>
            <pc:sldMk cId="109857222" sldId="256"/>
            <ac:grpSpMk id="116" creationId="{21ED88E7-B8FA-426A-B4CC-739C7250D566}"/>
          </ac:grpSpMkLst>
        </pc:grpChg>
        <pc:picChg chg="del mod">
          <ac:chgData name="Robert Sanders" userId="2099a037-7b68-439e-9557-347cab38f0d9" providerId="ADAL" clId="{ADDA6CC2-70C8-4F02-BE52-F74475880A4C}" dt="2023-07-24T15:04:43.193" v="5" actId="478"/>
          <ac:picMkLst>
            <pc:docMk/>
            <pc:sldMk cId="109857222" sldId="256"/>
            <ac:picMk id="5" creationId="{FBD065EE-08F4-72FA-277B-6A171A4A7758}"/>
          </ac:picMkLst>
        </pc:picChg>
      </pc:sldChg>
      <pc:sldChg chg="addSp delSp modSp new mod setBg">
        <pc:chgData name="Robert Sanders" userId="2099a037-7b68-439e-9557-347cab38f0d9" providerId="ADAL" clId="{ADDA6CC2-70C8-4F02-BE52-F74475880A4C}" dt="2023-07-24T15:37:45.459" v="687" actId="1076"/>
        <pc:sldMkLst>
          <pc:docMk/>
          <pc:sldMk cId="1423390515" sldId="257"/>
        </pc:sldMkLst>
        <pc:spChg chg="del">
          <ac:chgData name="Robert Sanders" userId="2099a037-7b68-439e-9557-347cab38f0d9" providerId="ADAL" clId="{ADDA6CC2-70C8-4F02-BE52-F74475880A4C}" dt="2023-07-24T15:07:34.639" v="25" actId="478"/>
          <ac:spMkLst>
            <pc:docMk/>
            <pc:sldMk cId="1423390515" sldId="257"/>
            <ac:spMk id="2" creationId="{9477952F-389E-8B35-B204-56479E8ACFAD}"/>
          </ac:spMkLst>
        </pc:spChg>
        <pc:spChg chg="del">
          <ac:chgData name="Robert Sanders" userId="2099a037-7b68-439e-9557-347cab38f0d9" providerId="ADAL" clId="{ADDA6CC2-70C8-4F02-BE52-F74475880A4C}" dt="2023-07-24T15:07:34.639" v="25" actId="478"/>
          <ac:spMkLst>
            <pc:docMk/>
            <pc:sldMk cId="1423390515" sldId="257"/>
            <ac:spMk id="3" creationId="{0FD0FE4A-9243-E516-9DD8-BAD4A23052F1}"/>
          </ac:spMkLst>
        </pc:spChg>
        <pc:spChg chg="add mod">
          <ac:chgData name="Robert Sanders" userId="2099a037-7b68-439e-9557-347cab38f0d9" providerId="ADAL" clId="{ADDA6CC2-70C8-4F02-BE52-F74475880A4C}" dt="2023-07-24T15:37:45.459" v="687" actId="1076"/>
          <ac:spMkLst>
            <pc:docMk/>
            <pc:sldMk cId="1423390515" sldId="257"/>
            <ac:spMk id="4" creationId="{30CDDFFB-7913-8289-D9B9-17ED350ED520}"/>
          </ac:spMkLst>
        </pc:spChg>
        <pc:picChg chg="add mod">
          <ac:chgData name="Robert Sanders" userId="2099a037-7b68-439e-9557-347cab38f0d9" providerId="ADAL" clId="{ADDA6CC2-70C8-4F02-BE52-F74475880A4C}" dt="2023-07-24T15:08:06.273" v="28" actId="14100"/>
          <ac:picMkLst>
            <pc:docMk/>
            <pc:sldMk cId="1423390515" sldId="257"/>
            <ac:picMk id="1026" creationId="{6E274E1C-4490-C1DC-97E7-F96C6BA9D151}"/>
          </ac:picMkLst>
        </pc:picChg>
      </pc:sldChg>
      <pc:sldChg chg="addSp delSp modSp add mod">
        <pc:chgData name="Robert Sanders" userId="2099a037-7b68-439e-9557-347cab38f0d9" providerId="ADAL" clId="{ADDA6CC2-70C8-4F02-BE52-F74475880A4C}" dt="2023-07-24T15:37:53.863" v="689" actId="478"/>
        <pc:sldMkLst>
          <pc:docMk/>
          <pc:sldMk cId="1968706874" sldId="258"/>
        </pc:sldMkLst>
        <pc:spChg chg="add mod">
          <ac:chgData name="Robert Sanders" userId="2099a037-7b68-439e-9557-347cab38f0d9" providerId="ADAL" clId="{ADDA6CC2-70C8-4F02-BE52-F74475880A4C}" dt="2023-07-24T15:11:52.762" v="91" actId="1037"/>
          <ac:spMkLst>
            <pc:docMk/>
            <pc:sldMk cId="1968706874" sldId="258"/>
            <ac:spMk id="3" creationId="{334C1878-2D8C-51DF-B103-C30B21E8A8EE}"/>
          </ac:spMkLst>
        </pc:spChg>
        <pc:spChg chg="add mod">
          <ac:chgData name="Robert Sanders" userId="2099a037-7b68-439e-9557-347cab38f0d9" providerId="ADAL" clId="{ADDA6CC2-70C8-4F02-BE52-F74475880A4C}" dt="2023-07-24T15:11:11.140" v="56" actId="1076"/>
          <ac:spMkLst>
            <pc:docMk/>
            <pc:sldMk cId="1968706874" sldId="258"/>
            <ac:spMk id="4" creationId="{A14E3EF1-2E9E-B0C2-F15C-C05ECFC64302}"/>
          </ac:spMkLst>
        </pc:spChg>
        <pc:spChg chg="add del mod">
          <ac:chgData name="Robert Sanders" userId="2099a037-7b68-439e-9557-347cab38f0d9" providerId="ADAL" clId="{ADDA6CC2-70C8-4F02-BE52-F74475880A4C}" dt="2023-07-24T15:37:53.863" v="689" actId="478"/>
          <ac:spMkLst>
            <pc:docMk/>
            <pc:sldMk cId="1968706874" sldId="258"/>
            <ac:spMk id="5" creationId="{CC09AB27-F558-2139-8D85-70D015C825F9}"/>
          </ac:spMkLst>
        </pc:spChg>
        <pc:picChg chg="add mod">
          <ac:chgData name="Robert Sanders" userId="2099a037-7b68-439e-9557-347cab38f0d9" providerId="ADAL" clId="{ADDA6CC2-70C8-4F02-BE52-F74475880A4C}" dt="2023-07-24T15:10:49.063" v="48" actId="1076"/>
          <ac:picMkLst>
            <pc:docMk/>
            <pc:sldMk cId="1968706874" sldId="258"/>
            <ac:picMk id="2" creationId="{9123C81A-0475-EB38-541A-1C683B6D6022}"/>
          </ac:picMkLst>
        </pc:picChg>
        <pc:picChg chg="del">
          <ac:chgData name="Robert Sanders" userId="2099a037-7b68-439e-9557-347cab38f0d9" providerId="ADAL" clId="{ADDA6CC2-70C8-4F02-BE52-F74475880A4C}" dt="2023-07-24T15:08:38.111" v="30" actId="478"/>
          <ac:picMkLst>
            <pc:docMk/>
            <pc:sldMk cId="1968706874" sldId="258"/>
            <ac:picMk id="1026" creationId="{6E274E1C-4490-C1DC-97E7-F96C6BA9D151}"/>
          </ac:picMkLst>
        </pc:picChg>
      </pc:sldChg>
      <pc:sldChg chg="addSp delSp modSp new mod">
        <pc:chgData name="Robert Sanders" userId="2099a037-7b68-439e-9557-347cab38f0d9" providerId="ADAL" clId="{ADDA6CC2-70C8-4F02-BE52-F74475880A4C}" dt="2023-07-24T15:38:02.782" v="691" actId="1076"/>
        <pc:sldMkLst>
          <pc:docMk/>
          <pc:sldMk cId="217578753" sldId="259"/>
        </pc:sldMkLst>
        <pc:spChg chg="del">
          <ac:chgData name="Robert Sanders" userId="2099a037-7b68-439e-9557-347cab38f0d9" providerId="ADAL" clId="{ADDA6CC2-70C8-4F02-BE52-F74475880A4C}" dt="2023-07-24T15:16:01.760" v="97" actId="478"/>
          <ac:spMkLst>
            <pc:docMk/>
            <pc:sldMk cId="217578753" sldId="259"/>
            <ac:spMk id="2" creationId="{5FC3EB3F-6687-E189-33FE-448366C44A16}"/>
          </ac:spMkLst>
        </pc:spChg>
        <pc:spChg chg="del">
          <ac:chgData name="Robert Sanders" userId="2099a037-7b68-439e-9557-347cab38f0d9" providerId="ADAL" clId="{ADDA6CC2-70C8-4F02-BE52-F74475880A4C}" dt="2023-07-24T15:16:01.760" v="97" actId="478"/>
          <ac:spMkLst>
            <pc:docMk/>
            <pc:sldMk cId="217578753" sldId="259"/>
            <ac:spMk id="3" creationId="{6E5271A1-DEAB-6EA4-3EB6-DB53D09D8F17}"/>
          </ac:spMkLst>
        </pc:spChg>
        <pc:spChg chg="add mod">
          <ac:chgData name="Robert Sanders" userId="2099a037-7b68-439e-9557-347cab38f0d9" providerId="ADAL" clId="{ADDA6CC2-70C8-4F02-BE52-F74475880A4C}" dt="2023-07-24T15:18:28.830" v="152" actId="20577"/>
          <ac:spMkLst>
            <pc:docMk/>
            <pc:sldMk cId="217578753" sldId="259"/>
            <ac:spMk id="5" creationId="{F4A98AD0-86E0-28EE-0485-4DED460852E3}"/>
          </ac:spMkLst>
        </pc:spChg>
        <pc:spChg chg="add mod">
          <ac:chgData name="Robert Sanders" userId="2099a037-7b68-439e-9557-347cab38f0d9" providerId="ADAL" clId="{ADDA6CC2-70C8-4F02-BE52-F74475880A4C}" dt="2023-07-24T15:18:07.196" v="134" actId="1076"/>
          <ac:spMkLst>
            <pc:docMk/>
            <pc:sldMk cId="217578753" sldId="259"/>
            <ac:spMk id="7" creationId="{2B80D3A0-F362-E21B-8A57-21B0935F9FF9}"/>
          </ac:spMkLst>
        </pc:spChg>
        <pc:spChg chg="add mod">
          <ac:chgData name="Robert Sanders" userId="2099a037-7b68-439e-9557-347cab38f0d9" providerId="ADAL" clId="{ADDA6CC2-70C8-4F02-BE52-F74475880A4C}" dt="2023-07-24T15:38:02.782" v="691" actId="1076"/>
          <ac:spMkLst>
            <pc:docMk/>
            <pc:sldMk cId="217578753" sldId="259"/>
            <ac:spMk id="8" creationId="{D1D5380B-E28A-90BB-9DDB-94353FA2F5FA}"/>
          </ac:spMkLst>
        </pc:spChg>
        <pc:spChg chg="add mod">
          <ac:chgData name="Robert Sanders" userId="2099a037-7b68-439e-9557-347cab38f0d9" providerId="ADAL" clId="{ADDA6CC2-70C8-4F02-BE52-F74475880A4C}" dt="2023-07-24T15:37:56.932" v="690"/>
          <ac:spMkLst>
            <pc:docMk/>
            <pc:sldMk cId="217578753" sldId="259"/>
            <ac:spMk id="9" creationId="{A9A80F53-4AE5-7B7C-3908-9F2E5E06C12E}"/>
          </ac:spMkLst>
        </pc:spChg>
      </pc:sldChg>
      <pc:sldChg chg="addSp delSp modSp add mod">
        <pc:chgData name="Robert Sanders" userId="2099a037-7b68-439e-9557-347cab38f0d9" providerId="ADAL" clId="{ADDA6CC2-70C8-4F02-BE52-F74475880A4C}" dt="2023-07-24T15:38:06.179" v="692"/>
        <pc:sldMkLst>
          <pc:docMk/>
          <pc:sldMk cId="3103284824" sldId="260"/>
        </pc:sldMkLst>
        <pc:spChg chg="add mod">
          <ac:chgData name="Robert Sanders" userId="2099a037-7b68-439e-9557-347cab38f0d9" providerId="ADAL" clId="{ADDA6CC2-70C8-4F02-BE52-F74475880A4C}" dt="2023-07-24T15:25:17.091" v="404" actId="1037"/>
          <ac:spMkLst>
            <pc:docMk/>
            <pc:sldMk cId="3103284824" sldId="260"/>
            <ac:spMk id="3" creationId="{E84634EA-E567-7AB1-875F-0F13BDC13117}"/>
          </ac:spMkLst>
        </pc:spChg>
        <pc:spChg chg="add mod">
          <ac:chgData name="Robert Sanders" userId="2099a037-7b68-439e-9557-347cab38f0d9" providerId="ADAL" clId="{ADDA6CC2-70C8-4F02-BE52-F74475880A4C}" dt="2023-07-24T15:25:17.091" v="404" actId="1037"/>
          <ac:spMkLst>
            <pc:docMk/>
            <pc:sldMk cId="3103284824" sldId="260"/>
            <ac:spMk id="4" creationId="{A284EB23-DE18-A246-823B-56F012318B74}"/>
          </ac:spMkLst>
        </pc:spChg>
        <pc:spChg chg="del mod">
          <ac:chgData name="Robert Sanders" userId="2099a037-7b68-439e-9557-347cab38f0d9" providerId="ADAL" clId="{ADDA6CC2-70C8-4F02-BE52-F74475880A4C}" dt="2023-07-24T15:21:29.059" v="173" actId="478"/>
          <ac:spMkLst>
            <pc:docMk/>
            <pc:sldMk cId="3103284824" sldId="260"/>
            <ac:spMk id="5" creationId="{F4A98AD0-86E0-28EE-0485-4DED460852E3}"/>
          </ac:spMkLst>
        </pc:spChg>
        <pc:spChg chg="add mod">
          <ac:chgData name="Robert Sanders" userId="2099a037-7b68-439e-9557-347cab38f0d9" providerId="ADAL" clId="{ADDA6CC2-70C8-4F02-BE52-F74475880A4C}" dt="2023-07-24T15:25:17.091" v="404" actId="1037"/>
          <ac:spMkLst>
            <pc:docMk/>
            <pc:sldMk cId="3103284824" sldId="260"/>
            <ac:spMk id="6" creationId="{8C5B686F-C561-71D0-62F9-4E9599DADC78}"/>
          </ac:spMkLst>
        </pc:spChg>
        <pc:spChg chg="mod">
          <ac:chgData name="Robert Sanders" userId="2099a037-7b68-439e-9557-347cab38f0d9" providerId="ADAL" clId="{ADDA6CC2-70C8-4F02-BE52-F74475880A4C}" dt="2023-07-24T15:25:22.525" v="405" actId="1076"/>
          <ac:spMkLst>
            <pc:docMk/>
            <pc:sldMk cId="3103284824" sldId="260"/>
            <ac:spMk id="7" creationId="{2B80D3A0-F362-E21B-8A57-21B0935F9FF9}"/>
          </ac:spMkLst>
        </pc:spChg>
        <pc:spChg chg="del">
          <ac:chgData name="Robert Sanders" userId="2099a037-7b68-439e-9557-347cab38f0d9" providerId="ADAL" clId="{ADDA6CC2-70C8-4F02-BE52-F74475880A4C}" dt="2023-07-24T15:21:25.805" v="171" actId="478"/>
          <ac:spMkLst>
            <pc:docMk/>
            <pc:sldMk cId="3103284824" sldId="260"/>
            <ac:spMk id="8" creationId="{D1D5380B-E28A-90BB-9DDB-94353FA2F5FA}"/>
          </ac:spMkLst>
        </pc:spChg>
        <pc:spChg chg="add mod">
          <ac:chgData name="Robert Sanders" userId="2099a037-7b68-439e-9557-347cab38f0d9" providerId="ADAL" clId="{ADDA6CC2-70C8-4F02-BE52-F74475880A4C}" dt="2023-07-24T15:38:06.179" v="692"/>
          <ac:spMkLst>
            <pc:docMk/>
            <pc:sldMk cId="3103284824" sldId="260"/>
            <ac:spMk id="9" creationId="{095AEE39-5E50-CE80-6E23-6AFC69472D1A}"/>
          </ac:spMkLst>
        </pc:spChg>
      </pc:sldChg>
      <pc:sldChg chg="addSp delSp modSp add mod">
        <pc:chgData name="Robert Sanders" userId="2099a037-7b68-439e-9557-347cab38f0d9" providerId="ADAL" clId="{ADDA6CC2-70C8-4F02-BE52-F74475880A4C}" dt="2023-07-24T15:38:07.957" v="693"/>
        <pc:sldMkLst>
          <pc:docMk/>
          <pc:sldMk cId="1255956586" sldId="261"/>
        </pc:sldMkLst>
        <pc:spChg chg="del">
          <ac:chgData name="Robert Sanders" userId="2099a037-7b68-439e-9557-347cab38f0d9" providerId="ADAL" clId="{ADDA6CC2-70C8-4F02-BE52-F74475880A4C}" dt="2023-07-24T15:26:15.273" v="407" actId="478"/>
          <ac:spMkLst>
            <pc:docMk/>
            <pc:sldMk cId="1255956586" sldId="261"/>
            <ac:spMk id="3" creationId="{E84634EA-E567-7AB1-875F-0F13BDC13117}"/>
          </ac:spMkLst>
        </pc:spChg>
        <pc:spChg chg="del">
          <ac:chgData name="Robert Sanders" userId="2099a037-7b68-439e-9557-347cab38f0d9" providerId="ADAL" clId="{ADDA6CC2-70C8-4F02-BE52-F74475880A4C}" dt="2023-07-24T15:26:15.273" v="407" actId="478"/>
          <ac:spMkLst>
            <pc:docMk/>
            <pc:sldMk cId="1255956586" sldId="261"/>
            <ac:spMk id="4" creationId="{A284EB23-DE18-A246-823B-56F012318B74}"/>
          </ac:spMkLst>
        </pc:spChg>
        <pc:spChg chg="add mod">
          <ac:chgData name="Robert Sanders" userId="2099a037-7b68-439e-9557-347cab38f0d9" providerId="ADAL" clId="{ADDA6CC2-70C8-4F02-BE52-F74475880A4C}" dt="2023-07-24T15:36:45.827" v="677" actId="404"/>
          <ac:spMkLst>
            <pc:docMk/>
            <pc:sldMk cId="1255956586" sldId="261"/>
            <ac:spMk id="5" creationId="{0A5945DC-F1CC-1239-5EBD-E14094324925}"/>
          </ac:spMkLst>
        </pc:spChg>
        <pc:spChg chg="del">
          <ac:chgData name="Robert Sanders" userId="2099a037-7b68-439e-9557-347cab38f0d9" providerId="ADAL" clId="{ADDA6CC2-70C8-4F02-BE52-F74475880A4C}" dt="2023-07-24T15:26:15.273" v="407" actId="478"/>
          <ac:spMkLst>
            <pc:docMk/>
            <pc:sldMk cId="1255956586" sldId="261"/>
            <ac:spMk id="6" creationId="{8C5B686F-C561-71D0-62F9-4E9599DADC78}"/>
          </ac:spMkLst>
        </pc:spChg>
        <pc:spChg chg="mod">
          <ac:chgData name="Robert Sanders" userId="2099a037-7b68-439e-9557-347cab38f0d9" providerId="ADAL" clId="{ADDA6CC2-70C8-4F02-BE52-F74475880A4C}" dt="2023-07-24T15:37:00.580" v="678" actId="20577"/>
          <ac:spMkLst>
            <pc:docMk/>
            <pc:sldMk cId="1255956586" sldId="261"/>
            <ac:spMk id="7" creationId="{2B80D3A0-F362-E21B-8A57-21B0935F9FF9}"/>
          </ac:spMkLst>
        </pc:spChg>
        <pc:spChg chg="add mod">
          <ac:chgData name="Robert Sanders" userId="2099a037-7b68-439e-9557-347cab38f0d9" providerId="ADAL" clId="{ADDA6CC2-70C8-4F02-BE52-F74475880A4C}" dt="2023-07-24T15:38:07.957" v="693"/>
          <ac:spMkLst>
            <pc:docMk/>
            <pc:sldMk cId="1255956586" sldId="261"/>
            <ac:spMk id="8" creationId="{0824FADD-7862-1ECB-E79E-4874BF3CB4D0}"/>
          </ac:spMkLst>
        </pc:spChg>
      </pc:sldChg>
      <pc:sldMasterChg chg="setBg modSldLayout">
        <pc:chgData name="Robert Sanders" userId="2099a037-7b68-439e-9557-347cab38f0d9" providerId="ADAL" clId="{ADDA6CC2-70C8-4F02-BE52-F74475880A4C}" dt="2023-07-24T15:12:46.124" v="93"/>
        <pc:sldMasterMkLst>
          <pc:docMk/>
          <pc:sldMasterMk cId="1719072017" sldId="2147483672"/>
        </pc:sldMasterMkLst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486988946" sldId="2147483673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1325299600" sldId="2147483674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322265782" sldId="2147483675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821067701" sldId="2147483676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4040936296" sldId="2147483677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1064166516" sldId="2147483678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220380073" sldId="2147483679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369670627" sldId="2147483680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723850597" sldId="2147483681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3999160131" sldId="2147483682"/>
          </pc:sldLayoutMkLst>
        </pc:sldLayoutChg>
        <pc:sldLayoutChg chg="setBg">
          <pc:chgData name="Robert Sanders" userId="2099a037-7b68-439e-9557-347cab38f0d9" providerId="ADAL" clId="{ADDA6CC2-70C8-4F02-BE52-F74475880A4C}" dt="2023-07-24T15:12:46.124" v="93"/>
          <pc:sldLayoutMkLst>
            <pc:docMk/>
            <pc:sldMasterMk cId="1719072017" sldId="2147483672"/>
            <pc:sldLayoutMk cId="188758461" sldId="2147483683"/>
          </pc:sldLayoutMkLst>
        </pc:sldLayoutChg>
      </pc:sldMasterChg>
    </pc:docChg>
  </pc:docChgLst>
  <pc:docChgLst>
    <pc:chgData name="Robert Sanders" userId="S::robert.sanders@portsmouth.anglican.org::2099a037-7b68-439e-9557-347cab38f0d9" providerId="AD" clId="Web-{9B26B504-A77F-F964-1492-ABC1E563DDAA}"/>
    <pc:docChg chg="modSld">
      <pc:chgData name="Robert Sanders" userId="S::robert.sanders@portsmouth.anglican.org::2099a037-7b68-439e-9557-347cab38f0d9" providerId="AD" clId="Web-{9B26B504-A77F-F964-1492-ABC1E563DDAA}" dt="2023-09-19T12:45:39.900" v="0"/>
      <pc:docMkLst>
        <pc:docMk/>
      </pc:docMkLst>
      <pc:sldChg chg="mod setBg">
        <pc:chgData name="Robert Sanders" userId="S::robert.sanders@portsmouth.anglican.org::2099a037-7b68-439e-9557-347cab38f0d9" providerId="AD" clId="Web-{9B26B504-A77F-F964-1492-ABC1E563DDAA}" dt="2023-09-19T12:45:39.900" v="0"/>
        <pc:sldMkLst>
          <pc:docMk/>
          <pc:sldMk cId="217578753" sldId="259"/>
        </pc:sldMkLst>
      </pc:sldChg>
    </pc:docChg>
  </pc:docChgLst>
  <pc:docChgLst>
    <pc:chgData name="Robert Sanders" userId="S::robert.sanders@portsmouth.anglican.org::2099a037-7b68-439e-9557-347cab38f0d9" providerId="AD" clId="Web-{011F079F-DC3E-9D7E-5287-553B9F114D37}"/>
    <pc:docChg chg="addSld delSld modSld sldOrd">
      <pc:chgData name="Robert Sanders" userId="S::robert.sanders@portsmouth.anglican.org::2099a037-7b68-439e-9557-347cab38f0d9" providerId="AD" clId="Web-{011F079F-DC3E-9D7E-5287-553B9F114D37}" dt="2023-07-25T14:26:51.568" v="30" actId="1076"/>
      <pc:docMkLst>
        <pc:docMk/>
      </pc:docMkLst>
      <pc:sldChg chg="del">
        <pc:chgData name="Robert Sanders" userId="S::robert.sanders@portsmouth.anglican.org::2099a037-7b68-439e-9557-347cab38f0d9" providerId="AD" clId="Web-{011F079F-DC3E-9D7E-5287-553B9F114D37}" dt="2023-07-25T14:22:24.644" v="2"/>
        <pc:sldMkLst>
          <pc:docMk/>
          <pc:sldMk cId="1423390515" sldId="257"/>
        </pc:sldMkLst>
      </pc:sldChg>
      <pc:sldChg chg="del">
        <pc:chgData name="Robert Sanders" userId="S::robert.sanders@portsmouth.anglican.org::2099a037-7b68-439e-9557-347cab38f0d9" providerId="AD" clId="Web-{011F079F-DC3E-9D7E-5287-553B9F114D37}" dt="2023-07-25T14:22:26.097" v="3"/>
        <pc:sldMkLst>
          <pc:docMk/>
          <pc:sldMk cId="1968706874" sldId="258"/>
        </pc:sldMkLst>
      </pc:sldChg>
      <pc:sldChg chg="addSp delSp modSp delAnim">
        <pc:chgData name="Robert Sanders" userId="S::robert.sanders@portsmouth.anglican.org::2099a037-7b68-439e-9557-347cab38f0d9" providerId="AD" clId="Web-{011F079F-DC3E-9D7E-5287-553B9F114D37}" dt="2023-07-25T14:24:27.887" v="19" actId="1076"/>
        <pc:sldMkLst>
          <pc:docMk/>
          <pc:sldMk cId="217578753" sldId="259"/>
        </pc:sldMkLst>
        <pc:spChg chg="del">
          <ac:chgData name="Robert Sanders" userId="S::robert.sanders@portsmouth.anglican.org::2099a037-7b68-439e-9557-347cab38f0d9" providerId="AD" clId="Web-{011F079F-DC3E-9D7E-5287-553B9F114D37}" dt="2023-07-25T14:22:40.270" v="4"/>
          <ac:spMkLst>
            <pc:docMk/>
            <pc:sldMk cId="217578753" sldId="259"/>
            <ac:spMk id="5" creationId="{F4A98AD0-86E0-28EE-0485-4DED460852E3}"/>
          </ac:spMkLst>
        </pc:spChg>
        <pc:spChg chg="del">
          <ac:chgData name="Robert Sanders" userId="S::robert.sanders@portsmouth.anglican.org::2099a037-7b68-439e-9557-347cab38f0d9" providerId="AD" clId="Web-{011F079F-DC3E-9D7E-5287-553B9F114D37}" dt="2023-07-25T14:22:41.739" v="5"/>
          <ac:spMkLst>
            <pc:docMk/>
            <pc:sldMk cId="217578753" sldId="259"/>
            <ac:spMk id="7" creationId="{2B80D3A0-F362-E21B-8A57-21B0935F9FF9}"/>
          </ac:spMkLst>
        </pc:spChg>
        <pc:spChg chg="del">
          <ac:chgData name="Robert Sanders" userId="S::robert.sanders@portsmouth.anglican.org::2099a037-7b68-439e-9557-347cab38f0d9" providerId="AD" clId="Web-{011F079F-DC3E-9D7E-5287-553B9F114D37}" dt="2023-07-25T14:22:43.786" v="6"/>
          <ac:spMkLst>
            <pc:docMk/>
            <pc:sldMk cId="217578753" sldId="259"/>
            <ac:spMk id="8" creationId="{D1D5380B-E28A-90BB-9DDB-94353FA2F5FA}"/>
          </ac:spMkLst>
        </pc:spChg>
        <pc:spChg chg="mod">
          <ac:chgData name="Robert Sanders" userId="S::robert.sanders@portsmouth.anglican.org::2099a037-7b68-439e-9557-347cab38f0d9" providerId="AD" clId="Web-{011F079F-DC3E-9D7E-5287-553B9F114D37}" dt="2023-07-25T14:24:27.887" v="19" actId="1076"/>
          <ac:spMkLst>
            <pc:docMk/>
            <pc:sldMk cId="217578753" sldId="259"/>
            <ac:spMk id="10" creationId="{8DA1F778-5935-3FE0-B7DD-1461FBDA15CA}"/>
          </ac:spMkLst>
        </pc:spChg>
        <pc:picChg chg="add del mod">
          <ac:chgData name="Robert Sanders" userId="S::robert.sanders@portsmouth.anglican.org::2099a037-7b68-439e-9557-347cab38f0d9" providerId="AD" clId="Web-{011F079F-DC3E-9D7E-5287-553B9F114D37}" dt="2023-07-25T14:23:59.213" v="13"/>
          <ac:picMkLst>
            <pc:docMk/>
            <pc:sldMk cId="217578753" sldId="259"/>
            <ac:picMk id="2" creationId="{C78CDF49-33B5-9F63-2289-80BDEC87C6A6}"/>
          </ac:picMkLst>
        </pc:picChg>
        <pc:picChg chg="add mod">
          <ac:chgData name="Robert Sanders" userId="S::robert.sanders@portsmouth.anglican.org::2099a037-7b68-439e-9557-347cab38f0d9" providerId="AD" clId="Web-{011F079F-DC3E-9D7E-5287-553B9F114D37}" dt="2023-07-25T14:24:23.027" v="18" actId="1076"/>
          <ac:picMkLst>
            <pc:docMk/>
            <pc:sldMk cId="217578753" sldId="259"/>
            <ac:picMk id="3" creationId="{02CC179E-C393-A671-49FC-A6A3DB98D530}"/>
          </ac:picMkLst>
        </pc:picChg>
      </pc:sldChg>
      <pc:sldChg chg="del">
        <pc:chgData name="Robert Sanders" userId="S::robert.sanders@portsmouth.anglican.org::2099a037-7b68-439e-9557-347cab38f0d9" providerId="AD" clId="Web-{011F079F-DC3E-9D7E-5287-553B9F114D37}" dt="2023-07-25T14:22:46.427" v="7"/>
        <pc:sldMkLst>
          <pc:docMk/>
          <pc:sldMk cId="3103284824" sldId="260"/>
        </pc:sldMkLst>
      </pc:sldChg>
      <pc:sldChg chg="del">
        <pc:chgData name="Robert Sanders" userId="S::robert.sanders@portsmouth.anglican.org::2099a037-7b68-439e-9557-347cab38f0d9" providerId="AD" clId="Web-{011F079F-DC3E-9D7E-5287-553B9F114D37}" dt="2023-07-25T14:22:48.208" v="8"/>
        <pc:sldMkLst>
          <pc:docMk/>
          <pc:sldMk cId="1255956586" sldId="261"/>
        </pc:sldMkLst>
      </pc:sldChg>
      <pc:sldChg chg="addSp delSp modSp new ord">
        <pc:chgData name="Robert Sanders" userId="S::robert.sanders@portsmouth.anglican.org::2099a037-7b68-439e-9557-347cab38f0d9" providerId="AD" clId="Web-{011F079F-DC3E-9D7E-5287-553B9F114D37}" dt="2023-07-25T14:26:51.568" v="30" actId="1076"/>
        <pc:sldMkLst>
          <pc:docMk/>
          <pc:sldMk cId="1789534719" sldId="262"/>
        </pc:sldMkLst>
        <pc:spChg chg="del">
          <ac:chgData name="Robert Sanders" userId="S::robert.sanders@portsmouth.anglican.org::2099a037-7b68-439e-9557-347cab38f0d9" providerId="AD" clId="Web-{011F079F-DC3E-9D7E-5287-553B9F114D37}" dt="2023-07-25T14:24:51.326" v="21"/>
          <ac:spMkLst>
            <pc:docMk/>
            <pc:sldMk cId="1789534719" sldId="262"/>
            <ac:spMk id="2" creationId="{9957CEEE-1096-7E64-2996-366055E76B4C}"/>
          </ac:spMkLst>
        </pc:spChg>
        <pc:spChg chg="del">
          <ac:chgData name="Robert Sanders" userId="S::robert.sanders@portsmouth.anglican.org::2099a037-7b68-439e-9557-347cab38f0d9" providerId="AD" clId="Web-{011F079F-DC3E-9D7E-5287-553B9F114D37}" dt="2023-07-25T14:24:51.326" v="20"/>
          <ac:spMkLst>
            <pc:docMk/>
            <pc:sldMk cId="1789534719" sldId="262"/>
            <ac:spMk id="3" creationId="{8761848D-CE8A-D3F7-B5F7-5DD135B912B8}"/>
          </ac:spMkLst>
        </pc:spChg>
        <pc:picChg chg="add mod">
          <ac:chgData name="Robert Sanders" userId="S::robert.sanders@portsmouth.anglican.org::2099a037-7b68-439e-9557-347cab38f0d9" providerId="AD" clId="Web-{011F079F-DC3E-9D7E-5287-553B9F114D37}" dt="2023-07-25T14:25:17.999" v="23" actId="1076"/>
          <ac:picMkLst>
            <pc:docMk/>
            <pc:sldMk cId="1789534719" sldId="262"/>
            <ac:picMk id="4" creationId="{EEB22AD3-124C-E3A5-E124-46D39104DFCB}"/>
          </ac:picMkLst>
        </pc:picChg>
        <pc:picChg chg="add del mod">
          <ac:chgData name="Robert Sanders" userId="S::robert.sanders@portsmouth.anglican.org::2099a037-7b68-439e-9557-347cab38f0d9" providerId="AD" clId="Web-{011F079F-DC3E-9D7E-5287-553B9F114D37}" dt="2023-07-25T14:26:30.676" v="25"/>
          <ac:picMkLst>
            <pc:docMk/>
            <pc:sldMk cId="1789534719" sldId="262"/>
            <ac:picMk id="5" creationId="{CC5A2A9B-9DBB-F6BE-7162-1627E7FBA0F4}"/>
          </ac:picMkLst>
        </pc:picChg>
        <pc:picChg chg="add mod">
          <ac:chgData name="Robert Sanders" userId="S::robert.sanders@portsmouth.anglican.org::2099a037-7b68-439e-9557-347cab38f0d9" providerId="AD" clId="Web-{011F079F-DC3E-9D7E-5287-553B9F114D37}" dt="2023-07-25T14:26:51.568" v="30" actId="1076"/>
          <ac:picMkLst>
            <pc:docMk/>
            <pc:sldMk cId="1789534719" sldId="262"/>
            <ac:picMk id="6" creationId="{9A4FE578-81F4-9C00-4C15-58DAEC75AC33}"/>
          </ac:picMkLst>
        </pc:picChg>
      </pc:sldChg>
    </pc:docChg>
  </pc:docChgLst>
  <pc:docChgLst>
    <pc:chgData name="Robert Sanders" userId="S::robert.sanders@portsmouth.anglican.org::2099a037-7b68-439e-9557-347cab38f0d9" providerId="AD" clId="Web-{9674D356-B87E-4233-EF61-B7B6AAD57252}"/>
    <pc:docChg chg="addSld modSld">
      <pc:chgData name="Robert Sanders" userId="S::robert.sanders@portsmouth.anglican.org::2099a037-7b68-439e-9557-347cab38f0d9" providerId="AD" clId="Web-{9674D356-B87E-4233-EF61-B7B6AAD57252}" dt="2023-09-20T13:38:32.047" v="24"/>
      <pc:docMkLst>
        <pc:docMk/>
      </pc:docMkLst>
      <pc:sldChg chg="addSp modSp">
        <pc:chgData name="Robert Sanders" userId="S::robert.sanders@portsmouth.anglican.org::2099a037-7b68-439e-9557-347cab38f0d9" providerId="AD" clId="Web-{9674D356-B87E-4233-EF61-B7B6AAD57252}" dt="2023-09-20T10:01:33.704" v="18"/>
        <pc:sldMkLst>
          <pc:docMk/>
          <pc:sldMk cId="217578753" sldId="259"/>
        </pc:sldMkLst>
        <pc:picChg chg="add mod">
          <ac:chgData name="Robert Sanders" userId="S::robert.sanders@portsmouth.anglican.org::2099a037-7b68-439e-9557-347cab38f0d9" providerId="AD" clId="Web-{9674D356-B87E-4233-EF61-B7B6AAD57252}" dt="2023-09-20T09:55:03.441" v="3" actId="14100"/>
          <ac:picMkLst>
            <pc:docMk/>
            <pc:sldMk cId="217578753" sldId="259"/>
            <ac:picMk id="2" creationId="{33E13DB8-9164-8B43-8BEF-F3A333276C1A}"/>
          </ac:picMkLst>
        </pc:picChg>
        <pc:picChg chg="add">
          <ac:chgData name="Robert Sanders" userId="S::robert.sanders@portsmouth.anglican.org::2099a037-7b68-439e-9557-347cab38f0d9" providerId="AD" clId="Web-{9674D356-B87E-4233-EF61-B7B6AAD57252}" dt="2023-09-20T10:01:33.704" v="18"/>
          <ac:picMkLst>
            <pc:docMk/>
            <pc:sldMk cId="217578753" sldId="259"/>
            <ac:picMk id="5" creationId="{8BB8CF04-BDBA-FD98-CC42-057273369126}"/>
          </ac:picMkLst>
        </pc:picChg>
      </pc:sldChg>
      <pc:sldChg chg="addSp modSp">
        <pc:chgData name="Robert Sanders" userId="S::robert.sanders@portsmouth.anglican.org::2099a037-7b68-439e-9557-347cab38f0d9" providerId="AD" clId="Web-{9674D356-B87E-4233-EF61-B7B6AAD57252}" dt="2023-09-20T10:01:43.267" v="20" actId="1076"/>
        <pc:sldMkLst>
          <pc:docMk/>
          <pc:sldMk cId="4070687800" sldId="263"/>
        </pc:sldMkLst>
        <pc:spChg chg="mod">
          <ac:chgData name="Robert Sanders" userId="S::robert.sanders@portsmouth.anglican.org::2099a037-7b68-439e-9557-347cab38f0d9" providerId="AD" clId="Web-{9674D356-B87E-4233-EF61-B7B6AAD57252}" dt="2023-09-20T10:01:43.267" v="20" actId="1076"/>
          <ac:spMkLst>
            <pc:docMk/>
            <pc:sldMk cId="4070687800" sldId="263"/>
            <ac:spMk id="2" creationId="{FAA72D2C-0496-A97C-C89C-0902C8160D88}"/>
          </ac:spMkLst>
        </pc:spChg>
        <pc:picChg chg="add">
          <ac:chgData name="Robert Sanders" userId="S::robert.sanders@portsmouth.anglican.org::2099a037-7b68-439e-9557-347cab38f0d9" providerId="AD" clId="Web-{9674D356-B87E-4233-EF61-B7B6AAD57252}" dt="2023-09-20T09:55:08.519" v="4"/>
          <ac:picMkLst>
            <pc:docMk/>
            <pc:sldMk cId="4070687800" sldId="263"/>
            <ac:picMk id="12" creationId="{5EB3F797-A59F-BAD6-C12B-195A8887A2CD}"/>
          </ac:picMkLst>
        </pc:picChg>
        <pc:picChg chg="add">
          <ac:chgData name="Robert Sanders" userId="S::robert.sanders@portsmouth.anglican.org::2099a037-7b68-439e-9557-347cab38f0d9" providerId="AD" clId="Web-{9674D356-B87E-4233-EF61-B7B6AAD57252}" dt="2023-09-20T10:01:37.611" v="19"/>
          <ac:picMkLst>
            <pc:docMk/>
            <pc:sldMk cId="4070687800" sldId="263"/>
            <ac:picMk id="14" creationId="{B71C8634-D4C2-3070-3F68-16B2AC47B250}"/>
          </ac:picMkLst>
        </pc:picChg>
      </pc:sldChg>
      <pc:sldChg chg="addSp modSp">
        <pc:chgData name="Robert Sanders" userId="S::robert.sanders@portsmouth.anglican.org::2099a037-7b68-439e-9557-347cab38f0d9" providerId="AD" clId="Web-{9674D356-B87E-4233-EF61-B7B6AAD57252}" dt="2023-09-20T13:33:51.181" v="23" actId="20577"/>
        <pc:sldMkLst>
          <pc:docMk/>
          <pc:sldMk cId="3694668929" sldId="264"/>
        </pc:sldMkLst>
        <pc:spChg chg="mod">
          <ac:chgData name="Robert Sanders" userId="S::robert.sanders@portsmouth.anglican.org::2099a037-7b68-439e-9557-347cab38f0d9" providerId="AD" clId="Web-{9674D356-B87E-4233-EF61-B7B6AAD57252}" dt="2023-09-20T13:33:51.181" v="23" actId="20577"/>
          <ac:spMkLst>
            <pc:docMk/>
            <pc:sldMk cId="3694668929" sldId="264"/>
            <ac:spMk id="10" creationId="{8DA1F778-5935-3FE0-B7DD-1461FBDA15CA}"/>
          </ac:spMkLst>
        </pc:spChg>
        <pc:picChg chg="add">
          <ac:chgData name="Robert Sanders" userId="S::robert.sanders@portsmouth.anglican.org::2099a037-7b68-439e-9557-347cab38f0d9" providerId="AD" clId="Web-{9674D356-B87E-4233-EF61-B7B6AAD57252}" dt="2023-09-20T09:55:11.457" v="5"/>
          <ac:picMkLst>
            <pc:docMk/>
            <pc:sldMk cId="3694668929" sldId="264"/>
            <ac:picMk id="3" creationId="{C7C709E9-027E-84F0-B139-2D84314D1CDC}"/>
          </ac:picMkLst>
        </pc:picChg>
        <pc:picChg chg="add">
          <ac:chgData name="Robert Sanders" userId="S::robert.sanders@portsmouth.anglican.org::2099a037-7b68-439e-9557-347cab38f0d9" providerId="AD" clId="Web-{9674D356-B87E-4233-EF61-B7B6AAD57252}" dt="2023-09-20T10:01:52.752" v="22"/>
          <ac:picMkLst>
            <pc:docMk/>
            <pc:sldMk cId="3694668929" sldId="264"/>
            <ac:picMk id="5" creationId="{6C4AD8EA-1113-C4AA-F0BA-39814F17F84A}"/>
          </ac:picMkLst>
        </pc:picChg>
      </pc:sldChg>
      <pc:sldChg chg="addSp modSp">
        <pc:chgData name="Robert Sanders" userId="S::robert.sanders@portsmouth.anglican.org::2099a037-7b68-439e-9557-347cab38f0d9" providerId="AD" clId="Web-{9674D356-B87E-4233-EF61-B7B6AAD57252}" dt="2023-09-20T10:01:29.110" v="17" actId="1076"/>
        <pc:sldMkLst>
          <pc:docMk/>
          <pc:sldMk cId="3476954597" sldId="265"/>
        </pc:sldMkLst>
        <pc:spChg chg="mod">
          <ac:chgData name="Robert Sanders" userId="S::robert.sanders@portsmouth.anglican.org::2099a037-7b68-439e-9557-347cab38f0d9" providerId="AD" clId="Web-{9674D356-B87E-4233-EF61-B7B6AAD57252}" dt="2023-09-20T09:55:37.458" v="9" actId="1076"/>
          <ac:spMkLst>
            <pc:docMk/>
            <pc:sldMk cId="3476954597" sldId="265"/>
            <ac:spMk id="2" creationId="{00FFDEB6-6A44-F4BE-ADF5-04C620AD337A}"/>
          </ac:spMkLst>
        </pc:spChg>
        <pc:spChg chg="mod">
          <ac:chgData name="Robert Sanders" userId="S::robert.sanders@portsmouth.anglican.org::2099a037-7b68-439e-9557-347cab38f0d9" providerId="AD" clId="Web-{9674D356-B87E-4233-EF61-B7B6AAD57252}" dt="2023-09-20T09:55:49.817" v="12" actId="14100"/>
          <ac:spMkLst>
            <pc:docMk/>
            <pc:sldMk cId="3476954597" sldId="265"/>
            <ac:spMk id="3" creationId="{8D887F5B-A800-3B4A-EE7F-9E0C1C85ABC0}"/>
          </ac:spMkLst>
        </pc:spChg>
        <pc:spChg chg="mod">
          <ac:chgData name="Robert Sanders" userId="S::robert.sanders@portsmouth.anglican.org::2099a037-7b68-439e-9557-347cab38f0d9" providerId="AD" clId="Web-{9674D356-B87E-4233-EF61-B7B6AAD57252}" dt="2023-09-20T09:56:31.085" v="13" actId="1076"/>
          <ac:spMkLst>
            <pc:docMk/>
            <pc:sldMk cId="3476954597" sldId="265"/>
            <ac:spMk id="10" creationId="{8DA1F778-5935-3FE0-B7DD-1461FBDA15CA}"/>
          </ac:spMkLst>
        </pc:spChg>
        <pc:picChg chg="add">
          <ac:chgData name="Robert Sanders" userId="S::robert.sanders@portsmouth.anglican.org::2099a037-7b68-439e-9557-347cab38f0d9" providerId="AD" clId="Web-{9674D356-B87E-4233-EF61-B7B6AAD57252}" dt="2023-09-20T09:55:19.129" v="7"/>
          <ac:picMkLst>
            <pc:docMk/>
            <pc:sldMk cId="3476954597" sldId="265"/>
            <ac:picMk id="5" creationId="{8347A49E-80FA-01CB-F893-054D7E5E97F0}"/>
          </ac:picMkLst>
        </pc:picChg>
        <pc:picChg chg="add mod">
          <ac:chgData name="Robert Sanders" userId="S::robert.sanders@portsmouth.anglican.org::2099a037-7b68-439e-9557-347cab38f0d9" providerId="AD" clId="Web-{9674D356-B87E-4233-EF61-B7B6AAD57252}" dt="2023-09-20T10:01:29.110" v="17" actId="1076"/>
          <ac:picMkLst>
            <pc:docMk/>
            <pc:sldMk cId="3476954597" sldId="265"/>
            <ac:picMk id="6" creationId="{6F15E284-078D-2E6A-E4BD-BF3305378D38}"/>
          </ac:picMkLst>
        </pc:picChg>
      </pc:sldChg>
      <pc:sldChg chg="add">
        <pc:chgData name="Robert Sanders" userId="S::robert.sanders@portsmouth.anglican.org::2099a037-7b68-439e-9557-347cab38f0d9" providerId="AD" clId="Web-{9674D356-B87E-4233-EF61-B7B6AAD57252}" dt="2023-09-20T13:38:32.047" v="24"/>
        <pc:sldMkLst>
          <pc:docMk/>
          <pc:sldMk cId="367242863" sldId="266"/>
        </pc:sldMkLst>
      </pc:sldChg>
    </pc:docChg>
  </pc:docChgLst>
  <pc:docChgLst>
    <pc:chgData name="Robert Sanders" userId="2099a037-7b68-439e-9557-347cab38f0d9" providerId="ADAL" clId="{B876D4E8-A19F-498B-B131-73593249A457}"/>
    <pc:docChg chg="custSel addSld modSld modMainMaster">
      <pc:chgData name="Robert Sanders" userId="2099a037-7b68-439e-9557-347cab38f0d9" providerId="ADAL" clId="{B876D4E8-A19F-498B-B131-73593249A457}" dt="2023-07-27T12:43:41.365" v="1706"/>
      <pc:docMkLst>
        <pc:docMk/>
      </pc:docMkLst>
      <pc:sldChg chg="modTransition">
        <pc:chgData name="Robert Sanders" userId="2099a037-7b68-439e-9557-347cab38f0d9" providerId="ADAL" clId="{B876D4E8-A19F-498B-B131-73593249A457}" dt="2023-07-27T12:43:41.365" v="1706"/>
        <pc:sldMkLst>
          <pc:docMk/>
          <pc:sldMk cId="109857222" sldId="256"/>
        </pc:sldMkLst>
      </pc:sldChg>
      <pc:sldChg chg="modTransition modNotesTx">
        <pc:chgData name="Robert Sanders" userId="2099a037-7b68-439e-9557-347cab38f0d9" providerId="ADAL" clId="{B876D4E8-A19F-498B-B131-73593249A457}" dt="2023-07-27T12:43:41.365" v="1706"/>
        <pc:sldMkLst>
          <pc:docMk/>
          <pc:sldMk cId="217578753" sldId="259"/>
        </pc:sldMkLst>
      </pc:sldChg>
      <pc:sldChg chg="addSp delSp modSp mod modTransition setBg modNotesTx">
        <pc:chgData name="Robert Sanders" userId="2099a037-7b68-439e-9557-347cab38f0d9" providerId="ADAL" clId="{B876D4E8-A19F-498B-B131-73593249A457}" dt="2023-07-27T12:43:41.365" v="1706"/>
        <pc:sldMkLst>
          <pc:docMk/>
          <pc:sldMk cId="1789534719" sldId="262"/>
        </pc:sldMkLst>
        <pc:spChg chg="add">
          <ac:chgData name="Robert Sanders" userId="2099a037-7b68-439e-9557-347cab38f0d9" providerId="ADAL" clId="{B876D4E8-A19F-498B-B131-73593249A457}" dt="2023-07-25T14:42:38.756" v="195" actId="26606"/>
          <ac:spMkLst>
            <pc:docMk/>
            <pc:sldMk cId="1789534719" sldId="262"/>
            <ac:spMk id="1037" creationId="{1284CA7F-B696-4085-84C6-CD668817E685}"/>
          </ac:spMkLst>
        </pc:spChg>
        <pc:spChg chg="add">
          <ac:chgData name="Robert Sanders" userId="2099a037-7b68-439e-9557-347cab38f0d9" providerId="ADAL" clId="{B876D4E8-A19F-498B-B131-73593249A457}" dt="2023-07-25T14:42:38.756" v="195" actId="26606"/>
          <ac:spMkLst>
            <pc:docMk/>
            <pc:sldMk cId="1789534719" sldId="262"/>
            <ac:spMk id="1039" creationId="{858A10F4-B847-4777-BC82-782F6FB36E40}"/>
          </ac:spMkLst>
        </pc:spChg>
        <pc:spChg chg="add">
          <ac:chgData name="Robert Sanders" userId="2099a037-7b68-439e-9557-347cab38f0d9" providerId="ADAL" clId="{B876D4E8-A19F-498B-B131-73593249A457}" dt="2023-07-25T14:42:38.756" v="195" actId="26606"/>
          <ac:spMkLst>
            <pc:docMk/>
            <pc:sldMk cId="1789534719" sldId="262"/>
            <ac:spMk id="1041" creationId="{8883B597-C9A1-46EF-AB6B-71DF0B1ED4A6}"/>
          </ac:spMkLst>
        </pc:spChg>
        <pc:spChg chg="add">
          <ac:chgData name="Robert Sanders" userId="2099a037-7b68-439e-9557-347cab38f0d9" providerId="ADAL" clId="{B876D4E8-A19F-498B-B131-73593249A457}" dt="2023-07-25T14:42:38.756" v="195" actId="26606"/>
          <ac:spMkLst>
            <pc:docMk/>
            <pc:sldMk cId="1789534719" sldId="262"/>
            <ac:spMk id="1043" creationId="{A0B38421-369F-445C-9543-5BC17BC09040}"/>
          </ac:spMkLst>
        </pc:spChg>
        <pc:spChg chg="add">
          <ac:chgData name="Robert Sanders" userId="2099a037-7b68-439e-9557-347cab38f0d9" providerId="ADAL" clId="{B876D4E8-A19F-498B-B131-73593249A457}" dt="2023-07-25T14:42:38.756" v="195" actId="26606"/>
          <ac:spMkLst>
            <pc:docMk/>
            <pc:sldMk cId="1789534719" sldId="262"/>
            <ac:spMk id="1045" creationId="{FAA9CE81-CAF0-41E3-8E73-CAFA13A0B1A7}"/>
          </ac:spMkLst>
        </pc:spChg>
        <pc:picChg chg="add del mod">
          <ac:chgData name="Robert Sanders" userId="2099a037-7b68-439e-9557-347cab38f0d9" providerId="ADAL" clId="{B876D4E8-A19F-498B-B131-73593249A457}" dt="2023-07-25T14:28:36.035" v="8" actId="478"/>
          <ac:picMkLst>
            <pc:docMk/>
            <pc:sldMk cId="1789534719" sldId="262"/>
            <ac:picMk id="2" creationId="{2D52E0EA-1E7B-D629-CC10-8FA43A44E774}"/>
          </ac:picMkLst>
        </pc:picChg>
        <pc:picChg chg="add mod ord">
          <ac:chgData name="Robert Sanders" userId="2099a037-7b68-439e-9557-347cab38f0d9" providerId="ADAL" clId="{B876D4E8-A19F-498B-B131-73593249A457}" dt="2023-07-25T14:42:46.313" v="198" actId="27614"/>
          <ac:picMkLst>
            <pc:docMk/>
            <pc:sldMk cId="1789534719" sldId="262"/>
            <ac:picMk id="3" creationId="{66344C23-AFCE-8E85-8DFC-FD8DA197072B}"/>
          </ac:picMkLst>
        </pc:picChg>
        <pc:picChg chg="mod">
          <ac:chgData name="Robert Sanders" userId="2099a037-7b68-439e-9557-347cab38f0d9" providerId="ADAL" clId="{B876D4E8-A19F-498B-B131-73593249A457}" dt="2023-07-25T14:42:38.756" v="195" actId="26606"/>
          <ac:picMkLst>
            <pc:docMk/>
            <pc:sldMk cId="1789534719" sldId="262"/>
            <ac:picMk id="4" creationId="{EEB22AD3-124C-E3A5-E124-46D39104DFCB}"/>
          </ac:picMkLst>
        </pc:picChg>
        <pc:picChg chg="add mod ord">
          <ac:chgData name="Robert Sanders" userId="2099a037-7b68-439e-9557-347cab38f0d9" providerId="ADAL" clId="{B876D4E8-A19F-498B-B131-73593249A457}" dt="2023-07-25T14:42:46.204" v="196" actId="27614"/>
          <ac:picMkLst>
            <pc:docMk/>
            <pc:sldMk cId="1789534719" sldId="262"/>
            <ac:picMk id="5" creationId="{DC567FEA-40AE-7889-BD49-E931B2814DBC}"/>
          </ac:picMkLst>
        </pc:picChg>
        <pc:picChg chg="del mod modCrop">
          <ac:chgData name="Robert Sanders" userId="2099a037-7b68-439e-9557-347cab38f0d9" providerId="ADAL" clId="{B876D4E8-A19F-498B-B131-73593249A457}" dt="2023-07-25T14:27:54.138" v="3" actId="478"/>
          <ac:picMkLst>
            <pc:docMk/>
            <pc:sldMk cId="1789534719" sldId="262"/>
            <ac:picMk id="6" creationId="{9A4FE578-81F4-9C00-4C15-58DAEC75AC33}"/>
          </ac:picMkLst>
        </pc:picChg>
        <pc:picChg chg="add del mod">
          <ac:chgData name="Robert Sanders" userId="2099a037-7b68-439e-9557-347cab38f0d9" providerId="ADAL" clId="{B876D4E8-A19F-498B-B131-73593249A457}" dt="2023-07-25T14:29:07.953" v="11" actId="478"/>
          <ac:picMkLst>
            <pc:docMk/>
            <pc:sldMk cId="1789534719" sldId="262"/>
            <ac:picMk id="1026" creationId="{C89D9E01-F005-25CC-5CC2-705C8454747F}"/>
          </ac:picMkLst>
        </pc:picChg>
        <pc:picChg chg="add del mod">
          <ac:chgData name="Robert Sanders" userId="2099a037-7b68-439e-9557-347cab38f0d9" providerId="ADAL" clId="{B876D4E8-A19F-498B-B131-73593249A457}" dt="2023-07-25T14:30:06.510" v="14" actId="478"/>
          <ac:picMkLst>
            <pc:docMk/>
            <pc:sldMk cId="1789534719" sldId="262"/>
            <ac:picMk id="1028" creationId="{F0EC3594-29B9-97AD-BF46-872AE5011C1D}"/>
          </ac:picMkLst>
        </pc:picChg>
        <pc:picChg chg="add mod">
          <ac:chgData name="Robert Sanders" userId="2099a037-7b68-439e-9557-347cab38f0d9" providerId="ADAL" clId="{B876D4E8-A19F-498B-B131-73593249A457}" dt="2023-07-25T14:42:38.756" v="195" actId="26606"/>
          <ac:picMkLst>
            <pc:docMk/>
            <pc:sldMk cId="1789534719" sldId="262"/>
            <ac:picMk id="1030" creationId="{31330BFE-137D-CAD4-A3D5-5B6A6C72B381}"/>
          </ac:picMkLst>
        </pc:picChg>
        <pc:picChg chg="add mod">
          <ac:chgData name="Robert Sanders" userId="2099a037-7b68-439e-9557-347cab38f0d9" providerId="ADAL" clId="{B876D4E8-A19F-498B-B131-73593249A457}" dt="2023-07-25T14:42:46.312" v="197" actId="27614"/>
          <ac:picMkLst>
            <pc:docMk/>
            <pc:sldMk cId="1789534719" sldId="262"/>
            <ac:picMk id="1032" creationId="{1DDDEC67-CFD9-0C9A-B3EA-F2C73792A0DE}"/>
          </ac:picMkLst>
        </pc:picChg>
      </pc:sldChg>
      <pc:sldChg chg="addSp delSp modSp add mod modTransition modAnim">
        <pc:chgData name="Robert Sanders" userId="2099a037-7b68-439e-9557-347cab38f0d9" providerId="ADAL" clId="{B876D4E8-A19F-498B-B131-73593249A457}" dt="2023-07-27T12:43:41.365" v="1706"/>
        <pc:sldMkLst>
          <pc:docMk/>
          <pc:sldMk cId="4070687800" sldId="263"/>
        </pc:sldMkLst>
        <pc:spChg chg="add mod">
          <ac:chgData name="Robert Sanders" userId="2099a037-7b68-439e-9557-347cab38f0d9" providerId="ADAL" clId="{B876D4E8-A19F-498B-B131-73593249A457}" dt="2023-07-25T15:54:42.396" v="332" actId="1076"/>
          <ac:spMkLst>
            <pc:docMk/>
            <pc:sldMk cId="4070687800" sldId="263"/>
            <ac:spMk id="2" creationId="{FAA72D2C-0496-A97C-C89C-0902C8160D88}"/>
          </ac:spMkLst>
        </pc:spChg>
        <pc:spChg chg="add mod">
          <ac:chgData name="Robert Sanders" userId="2099a037-7b68-439e-9557-347cab38f0d9" providerId="ADAL" clId="{B876D4E8-A19F-498B-B131-73593249A457}" dt="2023-07-25T15:55:48.793" v="369" actId="1076"/>
          <ac:spMkLst>
            <pc:docMk/>
            <pc:sldMk cId="4070687800" sldId="263"/>
            <ac:spMk id="4" creationId="{B4B3A507-C605-6DFB-B937-1E0F1B6BEC43}"/>
          </ac:spMkLst>
        </pc:spChg>
        <pc:spChg chg="add mod">
          <ac:chgData name="Robert Sanders" userId="2099a037-7b68-439e-9557-347cab38f0d9" providerId="ADAL" clId="{B876D4E8-A19F-498B-B131-73593249A457}" dt="2023-07-25T16:00:47.482" v="422" actId="1035"/>
          <ac:spMkLst>
            <pc:docMk/>
            <pc:sldMk cId="4070687800" sldId="263"/>
            <ac:spMk id="7" creationId="{62FFDBA9-922D-08E6-9E46-7DD10E964481}"/>
          </ac:spMkLst>
        </pc:spChg>
        <pc:spChg chg="add mod">
          <ac:chgData name="Robert Sanders" userId="2099a037-7b68-439e-9557-347cab38f0d9" providerId="ADAL" clId="{B876D4E8-A19F-498B-B131-73593249A457}" dt="2023-07-25T16:00:52.368" v="426" actId="1038"/>
          <ac:spMkLst>
            <pc:docMk/>
            <pc:sldMk cId="4070687800" sldId="263"/>
            <ac:spMk id="8" creationId="{0FB00AF2-57C4-C782-467F-84F058369D39}"/>
          </ac:spMkLst>
        </pc:spChg>
        <pc:spChg chg="mod">
          <ac:chgData name="Robert Sanders" userId="2099a037-7b68-439e-9557-347cab38f0d9" providerId="ADAL" clId="{B876D4E8-A19F-498B-B131-73593249A457}" dt="2023-07-25T15:53:43.721" v="297" actId="14100"/>
          <ac:spMkLst>
            <pc:docMk/>
            <pc:sldMk cId="4070687800" sldId="263"/>
            <ac:spMk id="10" creationId="{8DA1F778-5935-3FE0-B7DD-1461FBDA15CA}"/>
          </ac:spMkLst>
        </pc:spChg>
        <pc:picChg chg="del">
          <ac:chgData name="Robert Sanders" userId="2099a037-7b68-439e-9557-347cab38f0d9" providerId="ADAL" clId="{B876D4E8-A19F-498B-B131-73593249A457}" dt="2023-07-25T15:51:34.294" v="231" actId="478"/>
          <ac:picMkLst>
            <pc:docMk/>
            <pc:sldMk cId="4070687800" sldId="263"/>
            <ac:picMk id="3" creationId="{02CC179E-C393-A671-49FC-A6A3DB98D530}"/>
          </ac:picMkLst>
        </pc:picChg>
        <pc:picChg chg="add del mod">
          <ac:chgData name="Robert Sanders" userId="2099a037-7b68-439e-9557-347cab38f0d9" providerId="ADAL" clId="{B876D4E8-A19F-498B-B131-73593249A457}" dt="2023-07-25T15:56:42.618" v="373" actId="478"/>
          <ac:picMkLst>
            <pc:docMk/>
            <pc:sldMk cId="4070687800" sldId="263"/>
            <ac:picMk id="5" creationId="{10BF0A8F-8556-EB76-B584-D37ADA6676E6}"/>
          </ac:picMkLst>
        </pc:picChg>
        <pc:picChg chg="add mod modCrop">
          <ac:chgData name="Robert Sanders" userId="2099a037-7b68-439e-9557-347cab38f0d9" providerId="ADAL" clId="{B876D4E8-A19F-498B-B131-73593249A457}" dt="2023-07-25T15:59:33.027" v="402" actId="1076"/>
          <ac:picMkLst>
            <pc:docMk/>
            <pc:sldMk cId="4070687800" sldId="263"/>
            <ac:picMk id="6" creationId="{40F77E06-380B-BCCD-7EC8-15D84F5582A3}"/>
          </ac:picMkLst>
        </pc:picChg>
        <pc:picChg chg="add mod">
          <ac:chgData name="Robert Sanders" userId="2099a037-7b68-439e-9557-347cab38f0d9" providerId="ADAL" clId="{B876D4E8-A19F-498B-B131-73593249A457}" dt="2023-07-25T15:57:11.858" v="377" actId="14100"/>
          <ac:picMkLst>
            <pc:docMk/>
            <pc:sldMk cId="4070687800" sldId="263"/>
            <ac:picMk id="2050" creationId="{5E3FFC68-3E94-EA9A-9DDE-C118CE20F999}"/>
          </ac:picMkLst>
        </pc:picChg>
      </pc:sldChg>
      <pc:sldChg chg="addSp delSp modSp add mod modTransition modAnim">
        <pc:chgData name="Robert Sanders" userId="2099a037-7b68-439e-9557-347cab38f0d9" providerId="ADAL" clId="{B876D4E8-A19F-498B-B131-73593249A457}" dt="2023-07-27T12:43:41.365" v="1706"/>
        <pc:sldMkLst>
          <pc:docMk/>
          <pc:sldMk cId="3694668929" sldId="264"/>
        </pc:sldMkLst>
        <pc:spChg chg="del">
          <ac:chgData name="Robert Sanders" userId="2099a037-7b68-439e-9557-347cab38f0d9" providerId="ADAL" clId="{B876D4E8-A19F-498B-B131-73593249A457}" dt="2023-07-27T10:48:02.796" v="525" actId="478"/>
          <ac:spMkLst>
            <pc:docMk/>
            <pc:sldMk cId="3694668929" sldId="264"/>
            <ac:spMk id="2" creationId="{FAA72D2C-0496-A97C-C89C-0902C8160D88}"/>
          </ac:spMkLst>
        </pc:spChg>
        <pc:spChg chg="del">
          <ac:chgData name="Robert Sanders" userId="2099a037-7b68-439e-9557-347cab38f0d9" providerId="ADAL" clId="{B876D4E8-A19F-498B-B131-73593249A457}" dt="2023-07-27T10:48:00.910" v="524" actId="478"/>
          <ac:spMkLst>
            <pc:docMk/>
            <pc:sldMk cId="3694668929" sldId="264"/>
            <ac:spMk id="4" creationId="{B4B3A507-C605-6DFB-B937-1E0F1B6BEC43}"/>
          </ac:spMkLst>
        </pc:spChg>
        <pc:spChg chg="del">
          <ac:chgData name="Robert Sanders" userId="2099a037-7b68-439e-9557-347cab38f0d9" providerId="ADAL" clId="{B876D4E8-A19F-498B-B131-73593249A457}" dt="2023-07-27T10:48:00.910" v="524" actId="478"/>
          <ac:spMkLst>
            <pc:docMk/>
            <pc:sldMk cId="3694668929" sldId="264"/>
            <ac:spMk id="7" creationId="{62FFDBA9-922D-08E6-9E46-7DD10E964481}"/>
          </ac:spMkLst>
        </pc:spChg>
        <pc:spChg chg="del">
          <ac:chgData name="Robert Sanders" userId="2099a037-7b68-439e-9557-347cab38f0d9" providerId="ADAL" clId="{B876D4E8-A19F-498B-B131-73593249A457}" dt="2023-07-27T10:48:00.910" v="524" actId="478"/>
          <ac:spMkLst>
            <pc:docMk/>
            <pc:sldMk cId="3694668929" sldId="264"/>
            <ac:spMk id="8" creationId="{0FB00AF2-57C4-C782-467F-84F058369D39}"/>
          </ac:spMkLst>
        </pc:spChg>
        <pc:spChg chg="del">
          <ac:chgData name="Robert Sanders" userId="2099a037-7b68-439e-9557-347cab38f0d9" providerId="ADAL" clId="{B876D4E8-A19F-498B-B131-73593249A457}" dt="2023-07-27T11:26:49.509" v="1576" actId="478"/>
          <ac:spMkLst>
            <pc:docMk/>
            <pc:sldMk cId="3694668929" sldId="264"/>
            <ac:spMk id="9" creationId="{A9A80F53-4AE5-7B7C-3908-9F2E5E06C12E}"/>
          </ac:spMkLst>
        </pc:spChg>
        <pc:spChg chg="mod">
          <ac:chgData name="Robert Sanders" userId="2099a037-7b68-439e-9557-347cab38f0d9" providerId="ADAL" clId="{B876D4E8-A19F-498B-B131-73593249A457}" dt="2023-07-27T10:48:45.578" v="601" actId="20577"/>
          <ac:spMkLst>
            <pc:docMk/>
            <pc:sldMk cId="3694668929" sldId="264"/>
            <ac:spMk id="10" creationId="{8DA1F778-5935-3FE0-B7DD-1461FBDA15CA}"/>
          </ac:spMkLst>
        </pc:spChg>
        <pc:spChg chg="add mod">
          <ac:chgData name="Robert Sanders" userId="2099a037-7b68-439e-9557-347cab38f0d9" providerId="ADAL" clId="{B876D4E8-A19F-498B-B131-73593249A457}" dt="2023-07-27T11:07:53.247" v="1333" actId="1076"/>
          <ac:spMkLst>
            <pc:docMk/>
            <pc:sldMk cId="3694668929" sldId="264"/>
            <ac:spMk id="11" creationId="{D71F20C8-FA84-C171-CDAE-FFC2E8D68674}"/>
          </ac:spMkLst>
        </pc:spChg>
        <pc:spChg chg="add mod">
          <ac:chgData name="Robert Sanders" userId="2099a037-7b68-439e-9557-347cab38f0d9" providerId="ADAL" clId="{B876D4E8-A19F-498B-B131-73593249A457}" dt="2023-07-27T11:07:53.247" v="1333" actId="1076"/>
          <ac:spMkLst>
            <pc:docMk/>
            <pc:sldMk cId="3694668929" sldId="264"/>
            <ac:spMk id="12" creationId="{7ACCCEB1-F1CA-D94E-99D4-B1BE8BD1DC06}"/>
          </ac:spMkLst>
        </pc:spChg>
        <pc:spChg chg="add mod">
          <ac:chgData name="Robert Sanders" userId="2099a037-7b68-439e-9557-347cab38f0d9" providerId="ADAL" clId="{B876D4E8-A19F-498B-B131-73593249A457}" dt="2023-07-27T11:09:51.437" v="1351" actId="1036"/>
          <ac:spMkLst>
            <pc:docMk/>
            <pc:sldMk cId="3694668929" sldId="264"/>
            <ac:spMk id="13" creationId="{F8342FA9-55D4-42A8-1DC1-C02783334E68}"/>
          </ac:spMkLst>
        </pc:spChg>
        <pc:spChg chg="add mod">
          <ac:chgData name="Robert Sanders" userId="2099a037-7b68-439e-9557-347cab38f0d9" providerId="ADAL" clId="{B876D4E8-A19F-498B-B131-73593249A457}" dt="2023-07-27T11:07:53.247" v="1333" actId="1076"/>
          <ac:spMkLst>
            <pc:docMk/>
            <pc:sldMk cId="3694668929" sldId="264"/>
            <ac:spMk id="14" creationId="{81D92712-92A8-3F8F-CAC0-34A48C0EA215}"/>
          </ac:spMkLst>
        </pc:spChg>
        <pc:spChg chg="add mod">
          <ac:chgData name="Robert Sanders" userId="2099a037-7b68-439e-9557-347cab38f0d9" providerId="ADAL" clId="{B876D4E8-A19F-498B-B131-73593249A457}" dt="2023-07-27T11:07:53.247" v="1333" actId="1076"/>
          <ac:spMkLst>
            <pc:docMk/>
            <pc:sldMk cId="3694668929" sldId="264"/>
            <ac:spMk id="15" creationId="{A67A842E-B0A0-B802-B7CE-CE20BD9DBC56}"/>
          </ac:spMkLst>
        </pc:spChg>
        <pc:spChg chg="add mod">
          <ac:chgData name="Robert Sanders" userId="2099a037-7b68-439e-9557-347cab38f0d9" providerId="ADAL" clId="{B876D4E8-A19F-498B-B131-73593249A457}" dt="2023-07-27T11:09:51.437" v="1351" actId="1036"/>
          <ac:spMkLst>
            <pc:docMk/>
            <pc:sldMk cId="3694668929" sldId="264"/>
            <ac:spMk id="16" creationId="{2DA21FC2-6C3D-6AF3-7E15-485481A0AAD8}"/>
          </ac:spMkLst>
        </pc:spChg>
        <pc:spChg chg="add mod">
          <ac:chgData name="Robert Sanders" userId="2099a037-7b68-439e-9557-347cab38f0d9" providerId="ADAL" clId="{B876D4E8-A19F-498B-B131-73593249A457}" dt="2023-07-27T11:07:53.247" v="1333" actId="1076"/>
          <ac:spMkLst>
            <pc:docMk/>
            <pc:sldMk cId="3694668929" sldId="264"/>
            <ac:spMk id="17" creationId="{4F2144E1-D1FD-E9D7-11EF-EEBEC1CA0794}"/>
          </ac:spMkLst>
        </pc:spChg>
        <pc:spChg chg="add mod">
          <ac:chgData name="Robert Sanders" userId="2099a037-7b68-439e-9557-347cab38f0d9" providerId="ADAL" clId="{B876D4E8-A19F-498B-B131-73593249A457}" dt="2023-07-27T11:23:49.120" v="1503" actId="1076"/>
          <ac:spMkLst>
            <pc:docMk/>
            <pc:sldMk cId="3694668929" sldId="264"/>
            <ac:spMk id="20" creationId="{DC7BD018-5D0A-CF9F-04FC-49F7F54F3951}"/>
          </ac:spMkLst>
        </pc:spChg>
        <pc:spChg chg="add mod">
          <ac:chgData name="Robert Sanders" userId="2099a037-7b68-439e-9557-347cab38f0d9" providerId="ADAL" clId="{B876D4E8-A19F-498B-B131-73593249A457}" dt="2023-07-27T11:38:00.664" v="1694" actId="1038"/>
          <ac:spMkLst>
            <pc:docMk/>
            <pc:sldMk cId="3694668929" sldId="264"/>
            <ac:spMk id="21" creationId="{82FF43E5-923E-AF73-10B4-E82EAA1DBA32}"/>
          </ac:spMkLst>
        </pc:spChg>
        <pc:spChg chg="add mod">
          <ac:chgData name="Robert Sanders" userId="2099a037-7b68-439e-9557-347cab38f0d9" providerId="ADAL" clId="{B876D4E8-A19F-498B-B131-73593249A457}" dt="2023-07-27T11:32:38.992" v="1675" actId="1076"/>
          <ac:spMkLst>
            <pc:docMk/>
            <pc:sldMk cId="3694668929" sldId="264"/>
            <ac:spMk id="22" creationId="{EC3304F1-436C-F49A-FED7-4A85791F5EA7}"/>
          </ac:spMkLst>
        </pc:spChg>
        <pc:spChg chg="add mod">
          <ac:chgData name="Robert Sanders" userId="2099a037-7b68-439e-9557-347cab38f0d9" providerId="ADAL" clId="{B876D4E8-A19F-498B-B131-73593249A457}" dt="2023-07-27T11:32:32.784" v="1674" actId="1076"/>
          <ac:spMkLst>
            <pc:docMk/>
            <pc:sldMk cId="3694668929" sldId="264"/>
            <ac:spMk id="26" creationId="{EE281549-57C0-52DA-0E0D-15566BDB18B1}"/>
          </ac:spMkLst>
        </pc:spChg>
        <pc:spChg chg="add mod">
          <ac:chgData name="Robert Sanders" userId="2099a037-7b68-439e-9557-347cab38f0d9" providerId="ADAL" clId="{B876D4E8-A19F-498B-B131-73593249A457}" dt="2023-07-27T11:28:32.090" v="1632" actId="1076"/>
          <ac:spMkLst>
            <pc:docMk/>
            <pc:sldMk cId="3694668929" sldId="264"/>
            <ac:spMk id="28" creationId="{45A21869-DA3B-608E-0B9F-3C018392FD6C}"/>
          </ac:spMkLst>
        </pc:spChg>
        <pc:spChg chg="add mod">
          <ac:chgData name="Robert Sanders" userId="2099a037-7b68-439e-9557-347cab38f0d9" providerId="ADAL" clId="{B876D4E8-A19F-498B-B131-73593249A457}" dt="2023-07-27T11:32:45.829" v="1676" actId="1076"/>
          <ac:spMkLst>
            <pc:docMk/>
            <pc:sldMk cId="3694668929" sldId="264"/>
            <ac:spMk id="30" creationId="{3FC4F94A-0E0F-5E71-394D-65D75629F3ED}"/>
          </ac:spMkLst>
        </pc:spChg>
        <pc:spChg chg="add mod">
          <ac:chgData name="Robert Sanders" userId="2099a037-7b68-439e-9557-347cab38f0d9" providerId="ADAL" clId="{B876D4E8-A19F-498B-B131-73593249A457}" dt="2023-07-27T11:32:16.034" v="1666" actId="1076"/>
          <ac:spMkLst>
            <pc:docMk/>
            <pc:sldMk cId="3694668929" sldId="264"/>
            <ac:spMk id="31" creationId="{38CB5CD6-6C0D-C4C4-076A-6BAEFC47D3AA}"/>
          </ac:spMkLst>
        </pc:spChg>
        <pc:picChg chg="del">
          <ac:chgData name="Robert Sanders" userId="2099a037-7b68-439e-9557-347cab38f0d9" providerId="ADAL" clId="{B876D4E8-A19F-498B-B131-73593249A457}" dt="2023-07-27T10:48:00.910" v="524" actId="478"/>
          <ac:picMkLst>
            <pc:docMk/>
            <pc:sldMk cId="3694668929" sldId="264"/>
            <ac:picMk id="3" creationId="{C38FC26C-E406-914E-703F-8F7147364F4C}"/>
          </ac:picMkLst>
        </pc:picChg>
        <pc:picChg chg="del">
          <ac:chgData name="Robert Sanders" userId="2099a037-7b68-439e-9557-347cab38f0d9" providerId="ADAL" clId="{B876D4E8-A19F-498B-B131-73593249A457}" dt="2023-07-27T10:48:00.910" v="524" actId="478"/>
          <ac:picMkLst>
            <pc:docMk/>
            <pc:sldMk cId="3694668929" sldId="264"/>
            <ac:picMk id="5" creationId="{49B2596B-83AB-436E-23DE-7014DD4F49FB}"/>
          </ac:picMkLst>
        </pc:picChg>
        <pc:picChg chg="del">
          <ac:chgData name="Robert Sanders" userId="2099a037-7b68-439e-9557-347cab38f0d9" providerId="ADAL" clId="{B876D4E8-A19F-498B-B131-73593249A457}" dt="2023-07-27T10:48:00.910" v="524" actId="478"/>
          <ac:picMkLst>
            <pc:docMk/>
            <pc:sldMk cId="3694668929" sldId="264"/>
            <ac:picMk id="6" creationId="{40F77E06-380B-BCCD-7EC8-15D84F5582A3}"/>
          </ac:picMkLst>
        </pc:picChg>
        <pc:picChg chg="add mod modCrop">
          <ac:chgData name="Robert Sanders" userId="2099a037-7b68-439e-9557-347cab38f0d9" providerId="ADAL" clId="{B876D4E8-A19F-498B-B131-73593249A457}" dt="2023-07-27T11:38:00.664" v="1694" actId="1038"/>
          <ac:picMkLst>
            <pc:docMk/>
            <pc:sldMk cId="3694668929" sldId="264"/>
            <ac:picMk id="18" creationId="{5552AD84-0505-4798-EDEF-DF8895808DE7}"/>
          </ac:picMkLst>
        </pc:picChg>
        <pc:picChg chg="add mod">
          <ac:chgData name="Robert Sanders" userId="2099a037-7b68-439e-9557-347cab38f0d9" providerId="ADAL" clId="{B876D4E8-A19F-498B-B131-73593249A457}" dt="2023-07-27T11:21:12.324" v="1457" actId="1076"/>
          <ac:picMkLst>
            <pc:docMk/>
            <pc:sldMk cId="3694668929" sldId="264"/>
            <ac:picMk id="19" creationId="{D0536608-31B3-D7B0-DAD0-A5D57F6CC2EF}"/>
          </ac:picMkLst>
        </pc:picChg>
        <pc:picChg chg="add del mod">
          <ac:chgData name="Robert Sanders" userId="2099a037-7b68-439e-9557-347cab38f0d9" providerId="ADAL" clId="{B876D4E8-A19F-498B-B131-73593249A457}" dt="2023-07-27T11:15:27.876" v="1432" actId="478"/>
          <ac:picMkLst>
            <pc:docMk/>
            <pc:sldMk cId="3694668929" sldId="264"/>
            <ac:picMk id="23" creationId="{1EEBB235-B63C-4311-2C1A-EFBDF01568AA}"/>
          </ac:picMkLst>
        </pc:picChg>
        <pc:picChg chg="add del">
          <ac:chgData name="Robert Sanders" userId="2099a037-7b68-439e-9557-347cab38f0d9" providerId="ADAL" clId="{B876D4E8-A19F-498B-B131-73593249A457}" dt="2023-07-27T11:15:45.539" v="1434" actId="478"/>
          <ac:picMkLst>
            <pc:docMk/>
            <pc:sldMk cId="3694668929" sldId="264"/>
            <ac:picMk id="24" creationId="{44F62D06-B607-151B-663D-61341CF1FA3C}"/>
          </ac:picMkLst>
        </pc:picChg>
        <pc:picChg chg="add mod">
          <ac:chgData name="Robert Sanders" userId="2099a037-7b68-439e-9557-347cab38f0d9" providerId="ADAL" clId="{B876D4E8-A19F-498B-B131-73593249A457}" dt="2023-07-27T11:32:32.784" v="1674" actId="1076"/>
          <ac:picMkLst>
            <pc:docMk/>
            <pc:sldMk cId="3694668929" sldId="264"/>
            <ac:picMk id="25" creationId="{78EEA212-C5C3-5EE2-B864-73CD28B501FC}"/>
          </ac:picMkLst>
        </pc:picChg>
        <pc:picChg chg="add mod">
          <ac:chgData name="Robert Sanders" userId="2099a037-7b68-439e-9557-347cab38f0d9" providerId="ADAL" clId="{B876D4E8-A19F-498B-B131-73593249A457}" dt="2023-07-27T11:28:32.090" v="1632" actId="1076"/>
          <ac:picMkLst>
            <pc:docMk/>
            <pc:sldMk cId="3694668929" sldId="264"/>
            <ac:picMk id="27" creationId="{63D59B3C-A5EF-BCF2-CBDF-AF2ACAB354D1}"/>
          </ac:picMkLst>
        </pc:picChg>
        <pc:picChg chg="add mod">
          <ac:chgData name="Robert Sanders" userId="2099a037-7b68-439e-9557-347cab38f0d9" providerId="ADAL" clId="{B876D4E8-A19F-498B-B131-73593249A457}" dt="2023-07-27T11:32:45.829" v="1676" actId="1076"/>
          <ac:picMkLst>
            <pc:docMk/>
            <pc:sldMk cId="3694668929" sldId="264"/>
            <ac:picMk id="29" creationId="{C1600F8A-913B-B713-5D30-8AAD774951AC}"/>
          </ac:picMkLst>
        </pc:picChg>
        <pc:picChg chg="add mod">
          <ac:chgData name="Robert Sanders" userId="2099a037-7b68-439e-9557-347cab38f0d9" providerId="ADAL" clId="{B876D4E8-A19F-498B-B131-73593249A457}" dt="2023-07-27T11:32:38.992" v="1675" actId="1076"/>
          <ac:picMkLst>
            <pc:docMk/>
            <pc:sldMk cId="3694668929" sldId="264"/>
            <ac:picMk id="1026" creationId="{622ACFBD-B163-9F62-4DC6-8538737AA69B}"/>
          </ac:picMkLst>
        </pc:picChg>
        <pc:picChg chg="add del">
          <ac:chgData name="Robert Sanders" userId="2099a037-7b68-439e-9557-347cab38f0d9" providerId="ADAL" clId="{B876D4E8-A19F-498B-B131-73593249A457}" dt="2023-07-27T11:23:53.752" v="1505" actId="478"/>
          <ac:picMkLst>
            <pc:docMk/>
            <pc:sldMk cId="3694668929" sldId="264"/>
            <ac:picMk id="1028" creationId="{FD41CEB2-9D74-7C6F-47F3-E6AAC83A7F35}"/>
          </ac:picMkLst>
        </pc:picChg>
        <pc:picChg chg="add del">
          <ac:chgData name="Robert Sanders" userId="2099a037-7b68-439e-9557-347cab38f0d9" providerId="ADAL" clId="{B876D4E8-A19F-498B-B131-73593249A457}" dt="2023-07-27T11:26:49.509" v="1576" actId="478"/>
          <ac:picMkLst>
            <pc:docMk/>
            <pc:sldMk cId="3694668929" sldId="264"/>
            <ac:picMk id="1030" creationId="{5C8EE1AD-FE68-5B83-A1EC-BD5E5DFCC6D2}"/>
          </ac:picMkLst>
        </pc:picChg>
        <pc:picChg chg="add mod">
          <ac:chgData name="Robert Sanders" userId="2099a037-7b68-439e-9557-347cab38f0d9" providerId="ADAL" clId="{B876D4E8-A19F-498B-B131-73593249A457}" dt="2023-07-27T11:31:52.746" v="1640" actId="1076"/>
          <ac:picMkLst>
            <pc:docMk/>
            <pc:sldMk cId="3694668929" sldId="264"/>
            <ac:picMk id="1032" creationId="{E1B139C4-C6AC-2BE9-5AD5-E3E0AE59F0D9}"/>
          </ac:picMkLst>
        </pc:picChg>
        <pc:picChg chg="del">
          <ac:chgData name="Robert Sanders" userId="2099a037-7b68-439e-9557-347cab38f0d9" providerId="ADAL" clId="{B876D4E8-A19F-498B-B131-73593249A457}" dt="2023-07-27T10:48:00.910" v="524" actId="478"/>
          <ac:picMkLst>
            <pc:docMk/>
            <pc:sldMk cId="3694668929" sldId="264"/>
            <ac:picMk id="2050" creationId="{5E3FFC68-3E94-EA9A-9DDE-C118CE20F999}"/>
          </ac:picMkLst>
        </pc:picChg>
      </pc:sldChg>
      <pc:sldChg chg="addSp modSp add mod modTransition">
        <pc:chgData name="Robert Sanders" userId="2099a037-7b68-439e-9557-347cab38f0d9" providerId="ADAL" clId="{B876D4E8-A19F-498B-B131-73593249A457}" dt="2023-07-27T12:43:41.365" v="1706"/>
        <pc:sldMkLst>
          <pc:docMk/>
          <pc:sldMk cId="3476954597" sldId="265"/>
        </pc:sldMkLst>
        <pc:spChg chg="add mod">
          <ac:chgData name="Robert Sanders" userId="2099a037-7b68-439e-9557-347cab38f0d9" providerId="ADAL" clId="{B876D4E8-A19F-498B-B131-73593249A457}" dt="2023-07-27T10:52:19.737" v="806" actId="20577"/>
          <ac:spMkLst>
            <pc:docMk/>
            <pc:sldMk cId="3476954597" sldId="265"/>
            <ac:spMk id="2" creationId="{00FFDEB6-6A44-F4BE-ADF5-04C620AD337A}"/>
          </ac:spMkLst>
        </pc:spChg>
        <pc:spChg chg="add mod">
          <ac:chgData name="Robert Sanders" userId="2099a037-7b68-439e-9557-347cab38f0d9" providerId="ADAL" clId="{B876D4E8-A19F-498B-B131-73593249A457}" dt="2023-07-27T11:01:37.946" v="1249" actId="20577"/>
          <ac:spMkLst>
            <pc:docMk/>
            <pc:sldMk cId="3476954597" sldId="265"/>
            <ac:spMk id="3" creationId="{8D887F5B-A800-3B4A-EE7F-9E0C1C85ABC0}"/>
          </ac:spMkLst>
        </pc:spChg>
        <pc:spChg chg="mod">
          <ac:chgData name="Robert Sanders" userId="2099a037-7b68-439e-9557-347cab38f0d9" providerId="ADAL" clId="{B876D4E8-A19F-498B-B131-73593249A457}" dt="2023-07-27T10:49:27.199" v="624" actId="20577"/>
          <ac:spMkLst>
            <pc:docMk/>
            <pc:sldMk cId="3476954597" sldId="265"/>
            <ac:spMk id="10" creationId="{8DA1F778-5935-3FE0-B7DD-1461FBDA15CA}"/>
          </ac:spMkLst>
        </pc:spChg>
      </pc:sldChg>
      <pc:sldMasterChg chg="modTransition modSldLayout">
        <pc:chgData name="Robert Sanders" userId="2099a037-7b68-439e-9557-347cab38f0d9" providerId="ADAL" clId="{B876D4E8-A19F-498B-B131-73593249A457}" dt="2023-07-27T12:43:41.365" v="1706"/>
        <pc:sldMasterMkLst>
          <pc:docMk/>
          <pc:sldMasterMk cId="1719072017" sldId="2147483672"/>
        </pc:sldMasterMkLst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486988946" sldId="2147483673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1325299600" sldId="2147483674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322265782" sldId="2147483675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821067701" sldId="2147483676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4040936296" sldId="2147483677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1064166516" sldId="2147483678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220380073" sldId="2147483679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369670627" sldId="2147483680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723850597" sldId="2147483681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3999160131" sldId="2147483682"/>
          </pc:sldLayoutMkLst>
        </pc:sldLayoutChg>
        <pc:sldLayoutChg chg="modTransition">
          <pc:chgData name="Robert Sanders" userId="2099a037-7b68-439e-9557-347cab38f0d9" providerId="ADAL" clId="{B876D4E8-A19F-498B-B131-73593249A457}" dt="2023-07-27T12:43:41.365" v="1706"/>
          <pc:sldLayoutMkLst>
            <pc:docMk/>
            <pc:sldMasterMk cId="1719072017" sldId="2147483672"/>
            <pc:sldLayoutMk cId="188758461" sldId="2147483683"/>
          </pc:sldLayoutMkLst>
        </pc:sldLayoutChg>
      </pc:sldMasterChg>
    </pc:docChg>
  </pc:docChgLst>
  <pc:docChgLst>
    <pc:chgData name="Robert Sanders" userId="S::robert.sanders@portsmouth.anglican.org::2099a037-7b68-439e-9557-347cab38f0d9" providerId="AD" clId="Web-{A29A5B4F-B69B-2502-529C-2BFC60E1E13F}"/>
    <pc:docChg chg="modSld">
      <pc:chgData name="Robert Sanders" userId="S::robert.sanders@portsmouth.anglican.org::2099a037-7b68-439e-9557-347cab38f0d9" providerId="AD" clId="Web-{A29A5B4F-B69B-2502-529C-2BFC60E1E13F}" dt="2023-07-26T15:17:30.268" v="274"/>
      <pc:docMkLst>
        <pc:docMk/>
      </pc:docMkLst>
      <pc:sldChg chg="modNotes">
        <pc:chgData name="Robert Sanders" userId="S::robert.sanders@portsmouth.anglican.org::2099a037-7b68-439e-9557-347cab38f0d9" providerId="AD" clId="Web-{A29A5B4F-B69B-2502-529C-2BFC60E1E13F}" dt="2023-07-26T15:02:57.024" v="56"/>
        <pc:sldMkLst>
          <pc:docMk/>
          <pc:sldMk cId="217578753" sldId="259"/>
        </pc:sldMkLst>
      </pc:sldChg>
      <pc:sldChg chg="modNotes">
        <pc:chgData name="Robert Sanders" userId="S::robert.sanders@portsmouth.anglican.org::2099a037-7b68-439e-9557-347cab38f0d9" providerId="AD" clId="Web-{A29A5B4F-B69B-2502-529C-2BFC60E1E13F}" dt="2023-07-26T15:06:42.515" v="145"/>
        <pc:sldMkLst>
          <pc:docMk/>
          <pc:sldMk cId="1789534719" sldId="262"/>
        </pc:sldMkLst>
      </pc:sldChg>
      <pc:sldChg chg="addSp modSp modNotes">
        <pc:chgData name="Robert Sanders" userId="S::robert.sanders@portsmouth.anglican.org::2099a037-7b68-439e-9557-347cab38f0d9" providerId="AD" clId="Web-{A29A5B4F-B69B-2502-529C-2BFC60E1E13F}" dt="2023-07-26T15:17:30.268" v="274"/>
        <pc:sldMkLst>
          <pc:docMk/>
          <pc:sldMk cId="4070687800" sldId="263"/>
        </pc:sldMkLst>
        <pc:spChg chg="mod">
          <ac:chgData name="Robert Sanders" userId="S::robert.sanders@portsmouth.anglican.org::2099a037-7b68-439e-9557-347cab38f0d9" providerId="AD" clId="Web-{A29A5B4F-B69B-2502-529C-2BFC60E1E13F}" dt="2023-07-26T15:15:01.514" v="193"/>
          <ac:spMkLst>
            <pc:docMk/>
            <pc:sldMk cId="4070687800" sldId="263"/>
            <ac:spMk id="4" creationId="{B4B3A507-C605-6DFB-B937-1E0F1B6BEC43}"/>
          </ac:spMkLst>
        </pc:spChg>
        <pc:spChg chg="mod">
          <ac:chgData name="Robert Sanders" userId="S::robert.sanders@portsmouth.anglican.org::2099a037-7b68-439e-9557-347cab38f0d9" providerId="AD" clId="Web-{A29A5B4F-B69B-2502-529C-2BFC60E1E13F}" dt="2023-07-26T15:14:30.060" v="187" actId="1076"/>
          <ac:spMkLst>
            <pc:docMk/>
            <pc:sldMk cId="4070687800" sldId="263"/>
            <ac:spMk id="7" creationId="{62FFDBA9-922D-08E6-9E46-7DD10E964481}"/>
          </ac:spMkLst>
        </pc:spChg>
        <pc:spChg chg="mod">
          <ac:chgData name="Robert Sanders" userId="S::robert.sanders@portsmouth.anglican.org::2099a037-7b68-439e-9557-347cab38f0d9" providerId="AD" clId="Web-{A29A5B4F-B69B-2502-529C-2BFC60E1E13F}" dt="2023-07-26T15:14:23.716" v="186" actId="1076"/>
          <ac:spMkLst>
            <pc:docMk/>
            <pc:sldMk cId="4070687800" sldId="263"/>
            <ac:spMk id="8" creationId="{0FB00AF2-57C4-C782-467F-84F058369D39}"/>
          </ac:spMkLst>
        </pc:spChg>
        <pc:picChg chg="add mod">
          <ac:chgData name="Robert Sanders" userId="S::robert.sanders@portsmouth.anglican.org::2099a037-7b68-439e-9557-347cab38f0d9" providerId="AD" clId="Web-{A29A5B4F-B69B-2502-529C-2BFC60E1E13F}" dt="2023-07-26T15:14:35.091" v="189" actId="14100"/>
          <ac:picMkLst>
            <pc:docMk/>
            <pc:sldMk cId="4070687800" sldId="263"/>
            <ac:picMk id="3" creationId="{C38FC26C-E406-914E-703F-8F7147364F4C}"/>
          </ac:picMkLst>
        </pc:picChg>
        <pc:picChg chg="add mod modCrop">
          <ac:chgData name="Robert Sanders" userId="S::robert.sanders@portsmouth.anglican.org::2099a037-7b68-439e-9557-347cab38f0d9" providerId="AD" clId="Web-{A29A5B4F-B69B-2502-529C-2BFC60E1E13F}" dt="2023-07-26T15:14:43.482" v="192" actId="1076"/>
          <ac:picMkLst>
            <pc:docMk/>
            <pc:sldMk cId="4070687800" sldId="263"/>
            <ac:picMk id="5" creationId="{49B2596B-83AB-436E-23DE-7014DD4F49FB}"/>
          </ac:picMkLst>
        </pc:picChg>
        <pc:picChg chg="mod">
          <ac:chgData name="Robert Sanders" userId="S::robert.sanders@portsmouth.anglican.org::2099a037-7b68-439e-9557-347cab38f0d9" providerId="AD" clId="Web-{A29A5B4F-B69B-2502-529C-2BFC60E1E13F}" dt="2023-07-26T15:14:19.607" v="185" actId="1076"/>
          <ac:picMkLst>
            <pc:docMk/>
            <pc:sldMk cId="4070687800" sldId="263"/>
            <ac:picMk id="6" creationId="{40F77E06-380B-BCCD-7EC8-15D84F5582A3}"/>
          </ac:picMkLst>
        </pc:picChg>
        <pc:picChg chg="mod">
          <ac:chgData name="Robert Sanders" userId="S::robert.sanders@portsmouth.anglican.org::2099a037-7b68-439e-9557-347cab38f0d9" providerId="AD" clId="Web-{A29A5B4F-B69B-2502-529C-2BFC60E1E13F}" dt="2023-07-26T15:14:11.341" v="183" actId="1076"/>
          <ac:picMkLst>
            <pc:docMk/>
            <pc:sldMk cId="4070687800" sldId="263"/>
            <ac:picMk id="2050" creationId="{5E3FFC68-3E94-EA9A-9DDE-C118CE20F999}"/>
          </ac:picMkLst>
        </pc:picChg>
      </pc:sldChg>
    </pc:docChg>
  </pc:docChgLst>
  <pc:docChgLst>
    <pc:chgData name="Robert Sanders" userId="S::robert.sanders@portsmouth.anglican.org::2099a037-7b68-439e-9557-347cab38f0d9" providerId="AD" clId="Web-{F1DE70BF-667B-58AA-8B75-741AAC2346D8}"/>
    <pc:docChg chg="modSld">
      <pc:chgData name="Robert Sanders" userId="S::robert.sanders@portsmouth.anglican.org::2099a037-7b68-439e-9557-347cab38f0d9" providerId="AD" clId="Web-{F1DE70BF-667B-58AA-8B75-741AAC2346D8}" dt="2023-10-05T13:25:05.737" v="0"/>
      <pc:docMkLst>
        <pc:docMk/>
      </pc:docMkLst>
      <pc:sldChg chg="modNotes">
        <pc:chgData name="Robert Sanders" userId="S::robert.sanders@portsmouth.anglican.org::2099a037-7b68-439e-9557-347cab38f0d9" providerId="AD" clId="Web-{F1DE70BF-667B-58AA-8B75-741AAC2346D8}" dt="2023-10-05T13:25:05.737" v="0"/>
        <pc:sldMkLst>
          <pc:docMk/>
          <pc:sldMk cId="3694668929" sldId="264"/>
        </pc:sldMkLst>
      </pc:sldChg>
    </pc:docChg>
  </pc:docChgLst>
  <pc:docChgLst>
    <pc:chgData name="Robert Sanders" userId="S::robert.sanders@portsmouth.anglican.org::2099a037-7b68-439e-9557-347cab38f0d9" providerId="AD" clId="Web-{B8D278CE-75DF-476D-D3A3-F881A0EF2F5E}"/>
    <pc:docChg chg="modSld modMainMaster">
      <pc:chgData name="Robert Sanders" userId="S::robert.sanders@portsmouth.anglican.org::2099a037-7b68-439e-9557-347cab38f0d9" providerId="AD" clId="Web-{B8D278CE-75DF-476D-D3A3-F881A0EF2F5E}" dt="2023-07-25T14:18:31.964" v="114"/>
      <pc:docMkLst>
        <pc:docMk/>
      </pc:docMkLst>
      <pc:sldChg chg="modTransition">
        <pc:chgData name="Robert Sanders" userId="S::robert.sanders@portsmouth.anglican.org::2099a037-7b68-439e-9557-347cab38f0d9" providerId="AD" clId="Web-{B8D278CE-75DF-476D-D3A3-F881A0EF2F5E}" dt="2023-07-25T14:05:54.344" v="1"/>
        <pc:sldMkLst>
          <pc:docMk/>
          <pc:sldMk cId="109857222" sldId="256"/>
        </pc:sldMkLst>
      </pc:sldChg>
      <pc:sldChg chg="addSp delSp modSp modTransition addAnim">
        <pc:chgData name="Robert Sanders" userId="S::robert.sanders@portsmouth.anglican.org::2099a037-7b68-439e-9557-347cab38f0d9" providerId="AD" clId="Web-{B8D278CE-75DF-476D-D3A3-F881A0EF2F5E}" dt="2023-07-25T14:15:43.599" v="74"/>
        <pc:sldMkLst>
          <pc:docMk/>
          <pc:sldMk cId="1423390515" sldId="257"/>
        </pc:sldMkLst>
        <pc:spChg chg="add mod">
          <ac:chgData name="Robert Sanders" userId="S::robert.sanders@portsmouth.anglican.org::2099a037-7b68-439e-9557-347cab38f0d9" providerId="AD" clId="Web-{B8D278CE-75DF-476D-D3A3-F881A0EF2F5E}" dt="2023-07-25T14:15:11.692" v="73" actId="1076"/>
          <ac:spMkLst>
            <pc:docMk/>
            <pc:sldMk cId="1423390515" sldId="257"/>
            <ac:spMk id="2" creationId="{6E80863A-4AF8-B9EF-7B20-DFD608CF0384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5:01.363" v="71" actId="1076"/>
          <ac:spMkLst>
            <pc:docMk/>
            <pc:sldMk cId="1423390515" sldId="257"/>
            <ac:spMk id="3" creationId="{CF415CD4-37B0-7CB6-2C28-DF0576261EC4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5:06.035" v="72" actId="1076"/>
          <ac:spMkLst>
            <pc:docMk/>
            <pc:sldMk cId="1423390515" sldId="257"/>
            <ac:spMk id="5" creationId="{8E17251E-2366-F7EA-7BD8-D9D9924A4699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4:12.159" v="54" actId="1076"/>
          <ac:spMkLst>
            <pc:docMk/>
            <pc:sldMk cId="1423390515" sldId="257"/>
            <ac:spMk id="6" creationId="{F71BC27B-A250-D94C-6D72-1518E23B8C5C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4:12.159" v="55" actId="1076"/>
          <ac:spMkLst>
            <pc:docMk/>
            <pc:sldMk cId="1423390515" sldId="257"/>
            <ac:spMk id="7" creationId="{84C4E1A1-BF25-E584-8A59-A70FBFDA3C92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4:27.800" v="62" actId="14100"/>
          <ac:spMkLst>
            <pc:docMk/>
            <pc:sldMk cId="1423390515" sldId="257"/>
            <ac:spMk id="8" creationId="{745C8E58-386D-64D7-0AFF-3F6867F779F8}"/>
          </ac:spMkLst>
        </pc:spChg>
        <pc:spChg chg="add del">
          <ac:chgData name="Robert Sanders" userId="S::robert.sanders@portsmouth.anglican.org::2099a037-7b68-439e-9557-347cab38f0d9" providerId="AD" clId="Web-{B8D278CE-75DF-476D-D3A3-F881A0EF2F5E}" dt="2023-07-25T14:14:47.410" v="65"/>
          <ac:spMkLst>
            <pc:docMk/>
            <pc:sldMk cId="1423390515" sldId="257"/>
            <ac:spMk id="9" creationId="{BF8A02AA-E39A-3E06-F598-214F05ADAE09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4:58.988" v="70" actId="20577"/>
          <ac:spMkLst>
            <pc:docMk/>
            <pc:sldMk cId="1423390515" sldId="257"/>
            <ac:spMk id="10" creationId="{C1A537C4-BE9C-B954-8331-CB9D623C04AF}"/>
          </ac:spMkLst>
        </pc:spChg>
        <pc:picChg chg="mod">
          <ac:chgData name="Robert Sanders" userId="S::robert.sanders@portsmouth.anglican.org::2099a037-7b68-439e-9557-347cab38f0d9" providerId="AD" clId="Web-{B8D278CE-75DF-476D-D3A3-F881A0EF2F5E}" dt="2023-07-25T14:10:46.886" v="3" actId="1076"/>
          <ac:picMkLst>
            <pc:docMk/>
            <pc:sldMk cId="1423390515" sldId="257"/>
            <ac:picMk id="1026" creationId="{6E274E1C-4490-C1DC-97E7-F96C6BA9D151}"/>
          </ac:picMkLst>
        </pc:picChg>
      </pc:sldChg>
      <pc:sldChg chg="modTransition">
        <pc:chgData name="Robert Sanders" userId="S::robert.sanders@portsmouth.anglican.org::2099a037-7b68-439e-9557-347cab38f0d9" providerId="AD" clId="Web-{B8D278CE-75DF-476D-D3A3-F881A0EF2F5E}" dt="2023-07-25T14:05:54.344" v="1"/>
        <pc:sldMkLst>
          <pc:docMk/>
          <pc:sldMk cId="1968706874" sldId="258"/>
        </pc:sldMkLst>
      </pc:sldChg>
      <pc:sldChg chg="addSp delSp modSp modTransition addAnim delAnim">
        <pc:chgData name="Robert Sanders" userId="S::robert.sanders@portsmouth.anglican.org::2099a037-7b68-439e-9557-347cab38f0d9" providerId="AD" clId="Web-{B8D278CE-75DF-476D-D3A3-F881A0EF2F5E}" dt="2023-07-25T14:18:31.964" v="114"/>
        <pc:sldMkLst>
          <pc:docMk/>
          <pc:sldMk cId="217578753" sldId="259"/>
        </pc:sldMkLst>
        <pc:spChg chg="add del mod">
          <ac:chgData name="Robert Sanders" userId="S::robert.sanders@portsmouth.anglican.org::2099a037-7b68-439e-9557-347cab38f0d9" providerId="AD" clId="Web-{B8D278CE-75DF-476D-D3A3-F881A0EF2F5E}" dt="2023-07-25T14:16:54.180" v="81"/>
          <ac:spMkLst>
            <pc:docMk/>
            <pc:sldMk cId="217578753" sldId="259"/>
            <ac:spMk id="3" creationId="{2CC46ADA-969A-7E2E-D553-0EF496D34C52}"/>
          </ac:spMkLst>
        </pc:spChg>
        <pc:spChg chg="mod">
          <ac:chgData name="Robert Sanders" userId="S::robert.sanders@portsmouth.anglican.org::2099a037-7b68-439e-9557-347cab38f0d9" providerId="AD" clId="Web-{B8D278CE-75DF-476D-D3A3-F881A0EF2F5E}" dt="2023-07-25T14:16:34.945" v="75" actId="1076"/>
          <ac:spMkLst>
            <pc:docMk/>
            <pc:sldMk cId="217578753" sldId="259"/>
            <ac:spMk id="5" creationId="{F4A98AD0-86E0-28EE-0485-4DED460852E3}"/>
          </ac:spMkLst>
        </pc:spChg>
        <pc:spChg chg="add del">
          <ac:chgData name="Robert Sanders" userId="S::robert.sanders@portsmouth.anglican.org::2099a037-7b68-439e-9557-347cab38f0d9" providerId="AD" clId="Web-{B8D278CE-75DF-476D-D3A3-F881A0EF2F5E}" dt="2023-07-25T14:16:45.820" v="79"/>
          <ac:spMkLst>
            <pc:docMk/>
            <pc:sldMk cId="217578753" sldId="259"/>
            <ac:spMk id="6" creationId="{BC9D12CB-089B-D9FF-E8A0-53A3F8AB3C28}"/>
          </ac:spMkLst>
        </pc:spChg>
        <pc:spChg chg="mod">
          <ac:chgData name="Robert Sanders" userId="S::robert.sanders@portsmouth.anglican.org::2099a037-7b68-439e-9557-347cab38f0d9" providerId="AD" clId="Web-{B8D278CE-75DF-476D-D3A3-F881A0EF2F5E}" dt="2023-07-25T14:16:41.523" v="76" actId="1076"/>
          <ac:spMkLst>
            <pc:docMk/>
            <pc:sldMk cId="217578753" sldId="259"/>
            <ac:spMk id="7" creationId="{2B80D3A0-F362-E21B-8A57-21B0935F9FF9}"/>
          </ac:spMkLst>
        </pc:spChg>
        <pc:spChg chg="add mod">
          <ac:chgData name="Robert Sanders" userId="S::robert.sanders@portsmouth.anglican.org::2099a037-7b68-439e-9557-347cab38f0d9" providerId="AD" clId="Web-{B8D278CE-75DF-476D-D3A3-F881A0EF2F5E}" dt="2023-07-25T14:18:09.807" v="113"/>
          <ac:spMkLst>
            <pc:docMk/>
            <pc:sldMk cId="217578753" sldId="259"/>
            <ac:spMk id="10" creationId="{8DA1F778-5935-3FE0-B7DD-1461FBDA15CA}"/>
          </ac:spMkLst>
        </pc:spChg>
      </pc:sldChg>
      <pc:sldChg chg="modTransition">
        <pc:chgData name="Robert Sanders" userId="S::robert.sanders@portsmouth.anglican.org::2099a037-7b68-439e-9557-347cab38f0d9" providerId="AD" clId="Web-{B8D278CE-75DF-476D-D3A3-F881A0EF2F5E}" dt="2023-07-25T14:05:54.344" v="1"/>
        <pc:sldMkLst>
          <pc:docMk/>
          <pc:sldMk cId="3103284824" sldId="260"/>
        </pc:sldMkLst>
      </pc:sldChg>
      <pc:sldChg chg="modTransition">
        <pc:chgData name="Robert Sanders" userId="S::robert.sanders@portsmouth.anglican.org::2099a037-7b68-439e-9557-347cab38f0d9" providerId="AD" clId="Web-{B8D278CE-75DF-476D-D3A3-F881A0EF2F5E}" dt="2023-07-25T14:05:54.344" v="1"/>
        <pc:sldMkLst>
          <pc:docMk/>
          <pc:sldMk cId="1255956586" sldId="261"/>
        </pc:sldMkLst>
      </pc:sldChg>
      <pc:sldMasterChg chg="modTransition modSldLayout">
        <pc:chgData name="Robert Sanders" userId="S::robert.sanders@portsmouth.anglican.org::2099a037-7b68-439e-9557-347cab38f0d9" providerId="AD" clId="Web-{B8D278CE-75DF-476D-D3A3-F881A0EF2F5E}" dt="2023-07-25T14:05:54.344" v="1"/>
        <pc:sldMasterMkLst>
          <pc:docMk/>
          <pc:sldMasterMk cId="1719072017" sldId="2147483672"/>
        </pc:sldMasterMkLst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486988946" sldId="2147483673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1325299600" sldId="2147483674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322265782" sldId="2147483675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821067701" sldId="2147483676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4040936296" sldId="2147483677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1064166516" sldId="2147483678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220380073" sldId="2147483679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369670627" sldId="2147483680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723850597" sldId="2147483681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3999160131" sldId="2147483682"/>
          </pc:sldLayoutMkLst>
        </pc:sldLayoutChg>
        <pc:sldLayoutChg chg="modTransition">
          <pc:chgData name="Robert Sanders" userId="S::robert.sanders@portsmouth.anglican.org::2099a037-7b68-439e-9557-347cab38f0d9" providerId="AD" clId="Web-{B8D278CE-75DF-476D-D3A3-F881A0EF2F5E}" dt="2023-07-25T14:05:54.344" v="1"/>
          <pc:sldLayoutMkLst>
            <pc:docMk/>
            <pc:sldMasterMk cId="1719072017" sldId="2147483672"/>
            <pc:sldLayoutMk cId="188758461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4E105-D652-40B6-A160-4FDA5D7133B9}" type="datetimeFigureOut">
              <a:rPr lang="en-GB" smtClean="0"/>
              <a:t>16/10/2023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D93AB-C0EF-4E5C-9786-76526201CF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89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do these things have in common? They all save us time. Have we got used to things being instant and quick? Any other examples, </a:t>
            </a:r>
            <a:r>
              <a:rPr lang="en-GB" dirty="0" err="1"/>
              <a:t>eg</a:t>
            </a:r>
            <a:r>
              <a:rPr lang="en-GB" dirty="0"/>
              <a:t> next day delivery etc Instant reactions on Instagram etc How does this affect us when we have to wait for something or take a long time to do something? Perhaps consider mental health implications........(Bottom right is a robot hoover!)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D93AB-C0EF-4E5C-9786-76526201CF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904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was an advert slogan during the 80s playing on the thick, rich texture of the ketchup. You could do a practical demonstration comparing a traditional glass bottle of ketchup to a squeezable plastic bottle……..but of course patience is more than just waiting to enjoy something tasty!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D93AB-C0EF-4E5C-9786-76526201CF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6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Some things take a long time to master; patience can demonstrate trust in God and can help bring calm to difficult situations; some things are worth waiting for, </a:t>
            </a:r>
            <a:r>
              <a:rPr lang="en-GB" dirty="0" err="1">
                <a:cs typeface="Calibri"/>
              </a:rPr>
              <a:t>eg</a:t>
            </a:r>
            <a:r>
              <a:rPr lang="en-GB" dirty="0">
                <a:cs typeface="Calibri"/>
              </a:rPr>
              <a:t> beautiful sunset, you could miss out; we learn things and sometimes gain inspiration during times of waiting. Is it ever a good thing to be impatient though? Is that really impatience or perhaps determination and courage?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D93AB-C0EF-4E5C-9786-76526201CF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014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D93AB-C0EF-4E5C-9786-76526201CF5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95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Some things take a long time to master; patience can demonstrate trust in God and can help bring calm to difficult situations; some things are worth waiting for, </a:t>
            </a:r>
            <a:r>
              <a:rPr lang="en-GB" dirty="0" err="1">
                <a:cs typeface="Calibri"/>
              </a:rPr>
              <a:t>eg</a:t>
            </a:r>
            <a:r>
              <a:rPr lang="en-GB" dirty="0">
                <a:cs typeface="Calibri"/>
              </a:rPr>
              <a:t> beautiful sunset, you could miss out; we learn things and sometimes gain inspiration during times of waiting. Is it ever a good thing to be impatient though? Is that really impatience or perhaps determination and courage?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DD93AB-C0EF-4E5C-9786-76526201CF5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72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55F9-11A3-4523-8F38-6BA37933791A}" type="datetime1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5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E757A-3EC2-4683-9080-1A460C37C843}" type="datetime1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5CC8096C-64ED-4153-A483-5C02E44AD5C3}" type="datetime1">
              <a:rPr lang="en-US" smtClean="0"/>
              <a:t>10/16/2023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8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Arial" panose="020B0604020202020204" pitchFamily="34" charset="0"/>
              <a:buChar char="•"/>
              <a:defRPr/>
            </a:lvl1pPr>
            <a:lvl2pPr marL="228600" indent="-228600">
              <a:buFont typeface="Arial" panose="020B0604020202020204" pitchFamily="34" charset="0"/>
              <a:buChar char="•"/>
              <a:defRPr/>
            </a:lvl2pPr>
            <a:lvl3pPr marL="228600" indent="-228600">
              <a:buFont typeface="Arial" panose="020B0604020202020204" pitchFamily="34" charset="0"/>
              <a:buChar char="•"/>
              <a:defRPr/>
            </a:lvl3pPr>
            <a:lvl4pPr marL="228600" indent="-228600">
              <a:buFont typeface="Arial" panose="020B0604020202020204" pitchFamily="34" charset="0"/>
              <a:buChar char="•"/>
              <a:defRPr/>
            </a:lvl4pPr>
            <a:lvl5pPr marL="2286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9D56B-6EBE-4E5F-99D9-2A3DBDF37D0A}" type="datetime1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6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3F3CA-C7E3-432D-9282-18F13836509A}" type="datetime1">
              <a:rPr lang="en-US" smtClean="0"/>
              <a:t>10/16/2023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5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E9C62-1337-40B8-BA50-E9F4861DB4BC}" type="datetime1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7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195EB-2DA3-4B24-8725-19BC22A7BE50}" type="datetime1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37E6-0076-4915-A5A8-B7C11FA4F374}" type="datetime1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6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5F58F-C0B5-422A-8E5A-6B99E5D80F0A}" type="datetime1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3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E655-9687-48DF-A33F-F8824CCCB5D1}" type="datetime1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6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D56A-AAB8-4544-A495-D0645413C9E3}" type="datetime1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6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11413" y="0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93BAB95-8DA7-460B-B00A-7037C8394FB0}" type="datetime1">
              <a:rPr lang="en-US" smtClean="0"/>
              <a:pPr/>
              <a:t>10/16/2023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7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Arial" panose="020B0604020202020204" pitchFamily="34" charset="0"/>
        <a:buChar char="•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9.png"/><Relationship Id="rId5" Type="http://schemas.openxmlformats.org/officeDocument/2006/relationships/image" Target="../media/image16.jpe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1284CA7F-B696-4085-84C6-CD668817E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6050278" cy="3400925"/>
          </a:xfrm>
          <a:custGeom>
            <a:avLst/>
            <a:gdLst>
              <a:gd name="connsiteX0" fmla="*/ 0 w 6050278"/>
              <a:gd name="connsiteY0" fmla="*/ 0 h 3400925"/>
              <a:gd name="connsiteX1" fmla="*/ 6050278 w 6050278"/>
              <a:gd name="connsiteY1" fmla="*/ 0 h 3400925"/>
              <a:gd name="connsiteX2" fmla="*/ 6050278 w 6050278"/>
              <a:gd name="connsiteY2" fmla="*/ 1827306 h 3400925"/>
              <a:gd name="connsiteX3" fmla="*/ 3892296 w 6050278"/>
              <a:gd name="connsiteY3" fmla="*/ 1827306 h 3400925"/>
              <a:gd name="connsiteX4" fmla="*/ 3892296 w 6050278"/>
              <a:gd name="connsiteY4" fmla="*/ 3400925 h 3400925"/>
              <a:gd name="connsiteX5" fmla="*/ 0 w 6050278"/>
              <a:gd name="connsiteY5" fmla="*/ 3400925 h 340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0278" h="3400925">
                <a:moveTo>
                  <a:pt x="0" y="0"/>
                </a:moveTo>
                <a:lnTo>
                  <a:pt x="6050278" y="0"/>
                </a:lnTo>
                <a:lnTo>
                  <a:pt x="6050278" y="1827306"/>
                </a:lnTo>
                <a:lnTo>
                  <a:pt x="3892296" y="1827306"/>
                </a:lnTo>
                <a:lnTo>
                  <a:pt x="3892296" y="3400925"/>
                </a:lnTo>
                <a:lnTo>
                  <a:pt x="0" y="34009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cell phone with a purple and blue screen&#10;&#10;Description automatically generated">
            <a:extLst>
              <a:ext uri="{FF2B5EF4-FFF2-40B4-BE49-F238E27FC236}">
                <a16:creationId xmlns:a16="http://schemas.microsoft.com/office/drawing/2014/main" id="{DC567FEA-40AE-7889-BD49-E931B2814D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594" y="643467"/>
            <a:ext cx="1230818" cy="2435726"/>
          </a:xfrm>
          <a:prstGeom prst="rect">
            <a:avLst/>
          </a:prstGeom>
        </p:spPr>
      </p:pic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858A10F4-B847-4777-BC82-782F6FB36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1722" y="1"/>
            <a:ext cx="6050278" cy="3400925"/>
          </a:xfrm>
          <a:custGeom>
            <a:avLst/>
            <a:gdLst>
              <a:gd name="connsiteX0" fmla="*/ 0 w 6050278"/>
              <a:gd name="connsiteY0" fmla="*/ 0 h 3400925"/>
              <a:gd name="connsiteX1" fmla="*/ 6050278 w 6050278"/>
              <a:gd name="connsiteY1" fmla="*/ 0 h 3400925"/>
              <a:gd name="connsiteX2" fmla="*/ 6050278 w 6050278"/>
              <a:gd name="connsiteY2" fmla="*/ 3400925 h 3400925"/>
              <a:gd name="connsiteX3" fmla="*/ 2157982 w 6050278"/>
              <a:gd name="connsiteY3" fmla="*/ 3400925 h 3400925"/>
              <a:gd name="connsiteX4" fmla="*/ 2157982 w 6050278"/>
              <a:gd name="connsiteY4" fmla="*/ 1827306 h 3400925"/>
              <a:gd name="connsiteX5" fmla="*/ 0 w 6050278"/>
              <a:gd name="connsiteY5" fmla="*/ 1827306 h 340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0278" h="3400925">
                <a:moveTo>
                  <a:pt x="0" y="0"/>
                </a:moveTo>
                <a:lnTo>
                  <a:pt x="6050278" y="0"/>
                </a:lnTo>
                <a:lnTo>
                  <a:pt x="6050278" y="3400925"/>
                </a:lnTo>
                <a:lnTo>
                  <a:pt x="2157982" y="3400925"/>
                </a:lnTo>
                <a:lnTo>
                  <a:pt x="2157982" y="1827306"/>
                </a:lnTo>
                <a:lnTo>
                  <a:pt x="0" y="18273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1" name="Freeform: Shape 1040">
            <a:extLst>
              <a:ext uri="{FF2B5EF4-FFF2-40B4-BE49-F238E27FC236}">
                <a16:creationId xmlns:a16="http://schemas.microsoft.com/office/drawing/2014/main" id="{8883B597-C9A1-46EF-AB6B-71DF0B1ED4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489159"/>
            <a:ext cx="6050278" cy="3368841"/>
          </a:xfrm>
          <a:custGeom>
            <a:avLst/>
            <a:gdLst>
              <a:gd name="connsiteX0" fmla="*/ 0 w 6050278"/>
              <a:gd name="connsiteY0" fmla="*/ 0 h 3368841"/>
              <a:gd name="connsiteX1" fmla="*/ 3892296 w 6050278"/>
              <a:gd name="connsiteY1" fmla="*/ 0 h 3368841"/>
              <a:gd name="connsiteX2" fmla="*/ 3892296 w 6050278"/>
              <a:gd name="connsiteY2" fmla="*/ 1541535 h 3368841"/>
              <a:gd name="connsiteX3" fmla="*/ 6050278 w 6050278"/>
              <a:gd name="connsiteY3" fmla="*/ 1541535 h 3368841"/>
              <a:gd name="connsiteX4" fmla="*/ 6050278 w 6050278"/>
              <a:gd name="connsiteY4" fmla="*/ 3368841 h 3368841"/>
              <a:gd name="connsiteX5" fmla="*/ 0 w 6050278"/>
              <a:gd name="connsiteY5" fmla="*/ 3368841 h 336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0278" h="3368841">
                <a:moveTo>
                  <a:pt x="0" y="0"/>
                </a:moveTo>
                <a:lnTo>
                  <a:pt x="3892296" y="0"/>
                </a:lnTo>
                <a:lnTo>
                  <a:pt x="3892296" y="1541535"/>
                </a:lnTo>
                <a:lnTo>
                  <a:pt x="6050278" y="1541535"/>
                </a:lnTo>
                <a:lnTo>
                  <a:pt x="6050278" y="3368841"/>
                </a:lnTo>
                <a:lnTo>
                  <a:pt x="0" y="33688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group of containers of food&#10;&#10;Description automatically generated">
            <a:extLst>
              <a:ext uri="{FF2B5EF4-FFF2-40B4-BE49-F238E27FC236}">
                <a16:creationId xmlns:a16="http://schemas.microsoft.com/office/drawing/2014/main" id="{66344C23-AFCE-8E85-8DFC-FD8DA19707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4049601"/>
            <a:ext cx="2927072" cy="1953820"/>
          </a:xfrm>
          <a:prstGeom prst="rect">
            <a:avLst/>
          </a:prstGeom>
        </p:spPr>
      </p:pic>
      <p:sp>
        <p:nvSpPr>
          <p:cNvPr id="1043" name="Freeform: Shape 1042">
            <a:extLst>
              <a:ext uri="{FF2B5EF4-FFF2-40B4-BE49-F238E27FC236}">
                <a16:creationId xmlns:a16="http://schemas.microsoft.com/office/drawing/2014/main" id="{A0B38421-369F-445C-9543-5BC17BC090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1722" y="3489159"/>
            <a:ext cx="6050278" cy="3368841"/>
          </a:xfrm>
          <a:custGeom>
            <a:avLst/>
            <a:gdLst>
              <a:gd name="connsiteX0" fmla="*/ 2157982 w 6050278"/>
              <a:gd name="connsiteY0" fmla="*/ 0 h 3368841"/>
              <a:gd name="connsiteX1" fmla="*/ 6050278 w 6050278"/>
              <a:gd name="connsiteY1" fmla="*/ 0 h 3368841"/>
              <a:gd name="connsiteX2" fmla="*/ 6050278 w 6050278"/>
              <a:gd name="connsiteY2" fmla="*/ 3368841 h 3368841"/>
              <a:gd name="connsiteX3" fmla="*/ 0 w 6050278"/>
              <a:gd name="connsiteY3" fmla="*/ 3368841 h 3368841"/>
              <a:gd name="connsiteX4" fmla="*/ 0 w 6050278"/>
              <a:gd name="connsiteY4" fmla="*/ 1541535 h 3368841"/>
              <a:gd name="connsiteX5" fmla="*/ 2157982 w 6050278"/>
              <a:gd name="connsiteY5" fmla="*/ 1541535 h 336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50278" h="3368841">
                <a:moveTo>
                  <a:pt x="2157982" y="0"/>
                </a:moveTo>
                <a:lnTo>
                  <a:pt x="6050278" y="0"/>
                </a:lnTo>
                <a:lnTo>
                  <a:pt x="6050278" y="3368841"/>
                </a:lnTo>
                <a:lnTo>
                  <a:pt x="0" y="3368841"/>
                </a:lnTo>
                <a:lnTo>
                  <a:pt x="0" y="1541535"/>
                </a:lnTo>
                <a:lnTo>
                  <a:pt x="2157982" y="154153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5" name="Freeform: Shape 1044">
            <a:extLst>
              <a:ext uri="{FF2B5EF4-FFF2-40B4-BE49-F238E27FC236}">
                <a16:creationId xmlns:a16="http://schemas.microsoft.com/office/drawing/2014/main" id="{FAA9CE81-CAF0-41E3-8E73-CAFA13A0B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83736" y="1918638"/>
            <a:ext cx="4224528" cy="3020725"/>
          </a:xfrm>
          <a:custGeom>
            <a:avLst/>
            <a:gdLst>
              <a:gd name="connsiteX0" fmla="*/ 0 w 4224528"/>
              <a:gd name="connsiteY0" fmla="*/ 0 h 3020725"/>
              <a:gd name="connsiteX1" fmla="*/ 4224528 w 4224528"/>
              <a:gd name="connsiteY1" fmla="*/ 0 h 3020725"/>
              <a:gd name="connsiteX2" fmla="*/ 4224528 w 4224528"/>
              <a:gd name="connsiteY2" fmla="*/ 3020725 h 3020725"/>
              <a:gd name="connsiteX3" fmla="*/ 0 w 4224528"/>
              <a:gd name="connsiteY3" fmla="*/ 3020725 h 302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4528" h="3020725">
                <a:moveTo>
                  <a:pt x="0" y="0"/>
                </a:moveTo>
                <a:lnTo>
                  <a:pt x="4224528" y="0"/>
                </a:lnTo>
                <a:lnTo>
                  <a:pt x="4224528" y="3020725"/>
                </a:lnTo>
                <a:lnTo>
                  <a:pt x="0" y="302072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 descr="A silver microwave oven with a digital display&#10;&#10;Description automatically generated">
            <a:extLst>
              <a:ext uri="{FF2B5EF4-FFF2-40B4-BE49-F238E27FC236}">
                <a16:creationId xmlns:a16="http://schemas.microsoft.com/office/drawing/2014/main" id="{EEB22AD3-124C-E3A5-E124-46D39104DFC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469" y="2269632"/>
            <a:ext cx="3581061" cy="2318736"/>
          </a:xfrm>
          <a:prstGeom prst="rect">
            <a:avLst/>
          </a:prstGeom>
        </p:spPr>
      </p:pic>
      <p:pic>
        <p:nvPicPr>
          <p:cNvPr id="1030" name="Picture 6" descr="Dishwasher PNG Clipart | PNG Mart">
            <a:extLst>
              <a:ext uri="{FF2B5EF4-FFF2-40B4-BE49-F238E27FC236}">
                <a16:creationId xmlns:a16="http://schemas.microsoft.com/office/drawing/2014/main" id="{31330BFE-137D-CAD4-A3D5-5B6A6C72B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874570" y="631704"/>
            <a:ext cx="2420851" cy="242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black robot vacuum cleaner&#10;&#10;Description automatically generated">
            <a:extLst>
              <a:ext uri="{FF2B5EF4-FFF2-40B4-BE49-F238E27FC236}">
                <a16:creationId xmlns:a16="http://schemas.microsoft.com/office/drawing/2014/main" id="{1DDDEC67-CFD9-0C9A-B3EA-F2C73792A0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1460" y="4013120"/>
            <a:ext cx="2927071" cy="201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53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hourglass with sand in front of a clock&#10;&#10;Description automatically generated">
            <a:extLst>
              <a:ext uri="{FF2B5EF4-FFF2-40B4-BE49-F238E27FC236}">
                <a16:creationId xmlns:a16="http://schemas.microsoft.com/office/drawing/2014/main" id="{35D0E788-E3E6-38B1-B98E-2C2B7E430B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/>
        </p:blipFill>
        <p:spPr>
          <a:xfrm>
            <a:off x="3376" y="-27432"/>
            <a:ext cx="12188952" cy="6424896"/>
          </a:xfrm>
          <a:custGeom>
            <a:avLst/>
            <a:gdLst/>
            <a:ahLst/>
            <a:cxnLst/>
            <a:rect l="l" t="t" r="r" b="b"/>
            <a:pathLst>
              <a:path w="12205236" h="6424896">
                <a:moveTo>
                  <a:pt x="0" y="0"/>
                </a:moveTo>
                <a:lnTo>
                  <a:pt x="12205236" y="0"/>
                </a:lnTo>
                <a:lnTo>
                  <a:pt x="12205236" y="5218929"/>
                </a:lnTo>
                <a:cubicBezTo>
                  <a:pt x="6290213" y="5218929"/>
                  <a:pt x="6105369" y="7085096"/>
                  <a:pt x="548482" y="6174545"/>
                </a:cubicBezTo>
                <a:lnTo>
                  <a:pt x="0" y="6078725"/>
                </a:lnTo>
                <a:close/>
              </a:path>
            </a:pathLst>
          </a:cu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D7B7D43-8193-740B-67D5-E236FEA20C41}"/>
              </a:ext>
            </a:extLst>
          </p:cNvPr>
          <p:cNvSpPr/>
          <p:nvPr/>
        </p:nvSpPr>
        <p:spPr>
          <a:xfrm>
            <a:off x="0" y="4745906"/>
            <a:ext cx="40852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ritannic Bold" panose="020B0903060703020204" pitchFamily="34" charset="0"/>
              </a:rPr>
              <a:t>Patience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9A80F53-4AE5-7B7C-3908-9F2E5E06C12E}"/>
              </a:ext>
            </a:extLst>
          </p:cNvPr>
          <p:cNvSpPr/>
          <p:nvPr/>
        </p:nvSpPr>
        <p:spPr>
          <a:xfrm>
            <a:off x="9448800" y="5920366"/>
            <a:ext cx="2743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ritannic Bold" panose="020B0903060703020204" pitchFamily="34" charset="0"/>
              </a:rPr>
              <a:t>Patience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A1F778-5935-3FE0-B7DD-1461FBDA15CA}"/>
              </a:ext>
            </a:extLst>
          </p:cNvPr>
          <p:cNvSpPr txBox="1"/>
          <p:nvPr/>
        </p:nvSpPr>
        <p:spPr>
          <a:xfrm>
            <a:off x="992605" y="4973053"/>
            <a:ext cx="1086852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/>
                <a:cs typeface="Calibri"/>
              </a:rPr>
              <a:t>Good things come to those who wait.....</a:t>
            </a:r>
          </a:p>
        </p:txBody>
      </p:sp>
      <p:pic>
        <p:nvPicPr>
          <p:cNvPr id="3" name="Picture 3" descr="A bottle of ketchup&#10;&#10;Description automatically generated">
            <a:extLst>
              <a:ext uri="{FF2B5EF4-FFF2-40B4-BE49-F238E27FC236}">
                <a16:creationId xmlns:a16="http://schemas.microsoft.com/office/drawing/2014/main" id="{02CC179E-C393-A671-49FC-A6A3DB98D5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0084" y="142564"/>
            <a:ext cx="5721015" cy="4387135"/>
          </a:xfrm>
          <a:prstGeom prst="rect">
            <a:avLst/>
          </a:prstGeom>
        </p:spPr>
      </p:pic>
      <p:pic>
        <p:nvPicPr>
          <p:cNvPr id="2" name="Picture 1" descr="A red blue and yellow striped flag&#10;&#10;Description automatically generated">
            <a:extLst>
              <a:ext uri="{FF2B5EF4-FFF2-40B4-BE49-F238E27FC236}">
                <a16:creationId xmlns:a16="http://schemas.microsoft.com/office/drawing/2014/main" id="{33E13DB8-9164-8B43-8BEF-F3A333276C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06" y="-2146"/>
            <a:ext cx="625691" cy="6862292"/>
          </a:xfrm>
          <a:prstGeom prst="rect">
            <a:avLst/>
          </a:prstGeom>
        </p:spPr>
      </p:pic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8BB8CF04-BDBA-FD98-CC42-0572733691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6440" y="80225"/>
            <a:ext cx="1556868" cy="98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9A80F53-4AE5-7B7C-3908-9F2E5E06C12E}"/>
              </a:ext>
            </a:extLst>
          </p:cNvPr>
          <p:cNvSpPr/>
          <p:nvPr/>
        </p:nvSpPr>
        <p:spPr>
          <a:xfrm>
            <a:off x="9448800" y="5920366"/>
            <a:ext cx="2743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ritannic Bold" panose="020B0903060703020204" pitchFamily="34" charset="0"/>
              </a:rPr>
              <a:t>Patience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A1F778-5935-3FE0-B7DD-1461FBDA15CA}"/>
              </a:ext>
            </a:extLst>
          </p:cNvPr>
          <p:cNvSpPr txBox="1"/>
          <p:nvPr/>
        </p:nvSpPr>
        <p:spPr>
          <a:xfrm>
            <a:off x="815052" y="241255"/>
            <a:ext cx="768975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/>
                <a:cs typeface="Calibri"/>
              </a:rPr>
              <a:t>Patience is a Fruit of the Spirit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A72D2C-0496-A97C-C89C-0902C8160D88}"/>
              </a:ext>
            </a:extLst>
          </p:cNvPr>
          <p:cNvSpPr txBox="1"/>
          <p:nvPr/>
        </p:nvSpPr>
        <p:spPr>
          <a:xfrm>
            <a:off x="6013225" y="977581"/>
            <a:ext cx="248744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Calibri"/>
                <a:cs typeface="Calibri"/>
              </a:rPr>
              <a:t>Galatians 5:22-23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B3A507-C605-6DFB-B937-1E0F1B6BEC43}"/>
              </a:ext>
            </a:extLst>
          </p:cNvPr>
          <p:cNvSpPr txBox="1"/>
          <p:nvPr/>
        </p:nvSpPr>
        <p:spPr>
          <a:xfrm>
            <a:off x="815052" y="1596034"/>
            <a:ext cx="768975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/>
                <a:cs typeface="Calibri"/>
              </a:rPr>
              <a:t>Why is it good to be patient?</a:t>
            </a:r>
          </a:p>
        </p:txBody>
      </p:sp>
      <p:pic>
        <p:nvPicPr>
          <p:cNvPr id="2050" name="Picture 2" descr="Violin Transparent PNG, Violin Clipart Images Free Download ...">
            <a:extLst>
              <a:ext uri="{FF2B5EF4-FFF2-40B4-BE49-F238E27FC236}">
                <a16:creationId xmlns:a16="http://schemas.microsoft.com/office/drawing/2014/main" id="{5E3FFC68-3E94-EA9A-9DDE-C118CE20F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28" y="2877444"/>
            <a:ext cx="1704073" cy="29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0F77E06-380B-BCCD-7EC8-15D84F5582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9018" y="2969654"/>
            <a:ext cx="3073332" cy="27267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FFDBA9-922D-08E6-9E46-7DD10E964481}"/>
              </a:ext>
            </a:extLst>
          </p:cNvPr>
          <p:cNvSpPr txBox="1"/>
          <p:nvPr/>
        </p:nvSpPr>
        <p:spPr>
          <a:xfrm>
            <a:off x="4660171" y="5208318"/>
            <a:ext cx="1469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Calm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B00AF2-57C4-C782-467F-84F058369D39}"/>
              </a:ext>
            </a:extLst>
          </p:cNvPr>
          <p:cNvSpPr txBox="1"/>
          <p:nvPr/>
        </p:nvSpPr>
        <p:spPr>
          <a:xfrm>
            <a:off x="2644044" y="2971981"/>
            <a:ext cx="1278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00B0F0"/>
                </a:solidFill>
                <a:latin typeface="Bradley Hand ITC" panose="03070402050302030203" pitchFamily="66" charset="0"/>
              </a:rPr>
              <a:t>Trust</a:t>
            </a:r>
          </a:p>
        </p:txBody>
      </p:sp>
      <p:pic>
        <p:nvPicPr>
          <p:cNvPr id="3" name="Picture 4" descr="A group of people jumping on a beach&#10;&#10;Description automatically generated">
            <a:extLst>
              <a:ext uri="{FF2B5EF4-FFF2-40B4-BE49-F238E27FC236}">
                <a16:creationId xmlns:a16="http://schemas.microsoft.com/office/drawing/2014/main" id="{C38FC26C-E406-914E-703F-8F7147364F4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451" y="3373898"/>
            <a:ext cx="3069750" cy="2020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A light bulb with a brain inside&#10;&#10;Description automatically generated">
            <a:extLst>
              <a:ext uri="{FF2B5EF4-FFF2-40B4-BE49-F238E27FC236}">
                <a16:creationId xmlns:a16="http://schemas.microsoft.com/office/drawing/2014/main" id="{49B2596B-83AB-436E-23DE-7014DD4F49F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46676" y="3477064"/>
            <a:ext cx="1559174" cy="1827129"/>
          </a:xfrm>
          <a:prstGeom prst="rect">
            <a:avLst/>
          </a:prstGeom>
        </p:spPr>
      </p:pic>
      <p:pic>
        <p:nvPicPr>
          <p:cNvPr id="12" name="Picture 11" descr="A red blue and yellow striped flag&#10;&#10;Description automatically generated">
            <a:extLst>
              <a:ext uri="{FF2B5EF4-FFF2-40B4-BE49-F238E27FC236}">
                <a16:creationId xmlns:a16="http://schemas.microsoft.com/office/drawing/2014/main" id="{5EB3F797-A59F-BAD6-C12B-195A8887A2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606" y="-2146"/>
            <a:ext cx="625691" cy="6862292"/>
          </a:xfrm>
          <a:prstGeom prst="rect">
            <a:avLst/>
          </a:prstGeom>
        </p:spPr>
      </p:pic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B71C8634-D4C2-3070-3F68-16B2AC47B2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76440" y="80225"/>
            <a:ext cx="1556868" cy="98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68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DA1F778-5935-3FE0-B7DD-1461FBDA15CA}"/>
              </a:ext>
            </a:extLst>
          </p:cNvPr>
          <p:cNvSpPr txBox="1"/>
          <p:nvPr/>
        </p:nvSpPr>
        <p:spPr>
          <a:xfrm>
            <a:off x="796087" y="148768"/>
            <a:ext cx="9639968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/>
                <a:cs typeface="Calibri"/>
              </a:rPr>
              <a:t>Times of ‘waiting’ are a common theme in the Bible…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1F20C8-FA84-C171-CDAE-FFC2E8D68674}"/>
              </a:ext>
            </a:extLst>
          </p:cNvPr>
          <p:cNvSpPr txBox="1"/>
          <p:nvPr/>
        </p:nvSpPr>
        <p:spPr>
          <a:xfrm>
            <a:off x="1202285" y="1915167"/>
            <a:ext cx="310739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Abraham and Sarah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CCCEB1-F1CA-D94E-99D4-B1BE8BD1DC06}"/>
              </a:ext>
            </a:extLst>
          </p:cNvPr>
          <p:cNvSpPr txBox="1"/>
          <p:nvPr/>
        </p:nvSpPr>
        <p:spPr>
          <a:xfrm>
            <a:off x="1198585" y="3865884"/>
            <a:ext cx="117058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David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342FA9-55D4-42A8-1DC1-C02783334E68}"/>
              </a:ext>
            </a:extLst>
          </p:cNvPr>
          <p:cNvSpPr txBox="1"/>
          <p:nvPr/>
        </p:nvSpPr>
        <p:spPr>
          <a:xfrm>
            <a:off x="1198585" y="5101199"/>
            <a:ext cx="90658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Paul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D92712-92A8-3F8F-CAC0-34A48C0EA215}"/>
              </a:ext>
            </a:extLst>
          </p:cNvPr>
          <p:cNvSpPr txBox="1"/>
          <p:nvPr/>
        </p:nvSpPr>
        <p:spPr>
          <a:xfrm>
            <a:off x="1198585" y="4489199"/>
            <a:ext cx="105729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Ruth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67A842E-B0A0-B802-B7CE-CE20BD9DBC56}"/>
              </a:ext>
            </a:extLst>
          </p:cNvPr>
          <p:cNvSpPr txBox="1"/>
          <p:nvPr/>
        </p:nvSpPr>
        <p:spPr>
          <a:xfrm>
            <a:off x="1202285" y="2580579"/>
            <a:ext cx="132150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Elijah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A21FC2-6C3D-6AF3-7E15-485481A0AAD8}"/>
              </a:ext>
            </a:extLst>
          </p:cNvPr>
          <p:cNvSpPr txBox="1"/>
          <p:nvPr/>
        </p:nvSpPr>
        <p:spPr>
          <a:xfrm>
            <a:off x="1198585" y="5714993"/>
            <a:ext cx="140140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Joshua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F2144E1-D1FD-E9D7-11EF-EEBEC1CA0794}"/>
              </a:ext>
            </a:extLst>
          </p:cNvPr>
          <p:cNvSpPr txBox="1"/>
          <p:nvPr/>
        </p:nvSpPr>
        <p:spPr>
          <a:xfrm>
            <a:off x="1198585" y="3242569"/>
            <a:ext cx="90658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Calibri"/>
                <a:cs typeface="Calibri"/>
              </a:rPr>
              <a:t>Job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552AD84-0505-4798-EDEF-DF8895808D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7184" y="5226953"/>
            <a:ext cx="1416271" cy="9014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0536608-31B3-D7B0-DAD0-A5D57F6CC2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1979" y="2534949"/>
            <a:ext cx="992922" cy="1007616"/>
          </a:xfrm>
          <a:prstGeom prst="rect">
            <a:avLst/>
          </a:prstGeom>
        </p:spPr>
      </p:pic>
      <p:pic>
        <p:nvPicPr>
          <p:cNvPr id="1026" name="Picture 2" descr="Smiling Man Face clip art Clipart for Free Download | FreeImages">
            <a:extLst>
              <a:ext uri="{FF2B5EF4-FFF2-40B4-BE49-F238E27FC236}">
                <a16:creationId xmlns:a16="http://schemas.microsoft.com/office/drawing/2014/main" id="{622ACFBD-B163-9F62-4DC6-8538737AA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5991" y="1675744"/>
            <a:ext cx="1204221" cy="136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C7BD018-5D0A-CF9F-04FC-49F7F54F3951}"/>
              </a:ext>
            </a:extLst>
          </p:cNvPr>
          <p:cNvSpPr txBox="1"/>
          <p:nvPr/>
        </p:nvSpPr>
        <p:spPr>
          <a:xfrm>
            <a:off x="4554997" y="3565734"/>
            <a:ext cx="193506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For rain to stop…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FF43E5-923E-AF73-10B4-E82EAA1DBA32}"/>
              </a:ext>
            </a:extLst>
          </p:cNvPr>
          <p:cNvSpPr txBox="1"/>
          <p:nvPr/>
        </p:nvSpPr>
        <p:spPr>
          <a:xfrm>
            <a:off x="5742787" y="6162009"/>
            <a:ext cx="201480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To become king…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3304F1-436C-F49A-FED7-4A85791F5EA7}"/>
              </a:ext>
            </a:extLst>
          </p:cNvPr>
          <p:cNvSpPr txBox="1"/>
          <p:nvPr/>
        </p:nvSpPr>
        <p:spPr>
          <a:xfrm>
            <a:off x="9522876" y="2900957"/>
            <a:ext cx="23974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For suffering to end…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8EEA212-C5C3-5EE2-B864-73CD28B501F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3358" y="4455202"/>
            <a:ext cx="1405936" cy="157951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E281549-57C0-52DA-0E0D-15566BDB18B1}"/>
              </a:ext>
            </a:extLst>
          </p:cNvPr>
          <p:cNvSpPr txBox="1"/>
          <p:nvPr/>
        </p:nvSpPr>
        <p:spPr>
          <a:xfrm>
            <a:off x="9767887" y="5940296"/>
            <a:ext cx="1904141" cy="4059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To have a baby…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3D59B3C-A5EF-BCF2-CBDF-AF2ACAB354D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4785" y="4489199"/>
            <a:ext cx="1385730" cy="103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5A21869-DA3B-608E-0B9F-3C018392FD6C}"/>
              </a:ext>
            </a:extLst>
          </p:cNvPr>
          <p:cNvSpPr txBox="1"/>
          <p:nvPr/>
        </p:nvSpPr>
        <p:spPr>
          <a:xfrm>
            <a:off x="3357219" y="5528496"/>
            <a:ext cx="201480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To reach the promised land…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1600F8A-913B-B713-5D30-8AAD774951A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9453" y="993272"/>
            <a:ext cx="1385730" cy="136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FC4F94A-0E0F-5E71-394D-65D75629F3ED}"/>
              </a:ext>
            </a:extLst>
          </p:cNvPr>
          <p:cNvSpPr txBox="1"/>
          <p:nvPr/>
        </p:nvSpPr>
        <p:spPr>
          <a:xfrm>
            <a:off x="6916486" y="2306706"/>
            <a:ext cx="2014806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To be freed from prison….</a:t>
            </a:r>
          </a:p>
        </p:txBody>
      </p:sp>
      <p:pic>
        <p:nvPicPr>
          <p:cNvPr id="1032" name="Picture 8" descr="ArtStation - Bogard Press - Illustrations - Volume 2">
            <a:extLst>
              <a:ext uri="{FF2B5EF4-FFF2-40B4-BE49-F238E27FC236}">
                <a16:creationId xmlns:a16="http://schemas.microsoft.com/office/drawing/2014/main" id="{E1B139C4-C6AC-2BE9-5AD5-E3E0AE59F0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37392" y="3242569"/>
            <a:ext cx="1166529" cy="157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8CB5CD6-6C0D-C4C4-076A-6BAEFC47D3AA}"/>
              </a:ext>
            </a:extLst>
          </p:cNvPr>
          <p:cNvSpPr txBox="1"/>
          <p:nvPr/>
        </p:nvSpPr>
        <p:spPr>
          <a:xfrm>
            <a:off x="7313389" y="4713690"/>
            <a:ext cx="23974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/>
                <a:cs typeface="Calibri"/>
              </a:rPr>
              <a:t>To find a husband…</a:t>
            </a:r>
          </a:p>
        </p:txBody>
      </p:sp>
      <p:pic>
        <p:nvPicPr>
          <p:cNvPr id="3" name="Picture 2" descr="A red blue and yellow striped flag&#10;&#10;Description automatically generated">
            <a:extLst>
              <a:ext uri="{FF2B5EF4-FFF2-40B4-BE49-F238E27FC236}">
                <a16:creationId xmlns:a16="http://schemas.microsoft.com/office/drawing/2014/main" id="{C7C709E9-027E-84F0-B139-2D84314D1C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606" y="-2146"/>
            <a:ext cx="625691" cy="6862292"/>
          </a:xfrm>
          <a:prstGeom prst="rect">
            <a:avLst/>
          </a:prstGeom>
        </p:spPr>
      </p:pic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6C4AD8EA-1113-C4AA-F0BA-39814F17F84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76440" y="80225"/>
            <a:ext cx="1556868" cy="98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6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37 0.03102 L 0.01537 0.03125 C 0.02279 0.04236 0.02162 0.03982 0.02982 0.0581 C 0.03073 0.05995 0.03125 0.0625 0.03203 0.06458 C 0.03607 0.07454 0.04089 0.0838 0.0444 0.09445 C 0.04792 0.10463 0.04935 0.10949 0.05534 0.12014 C 0.0582 0.12523 0.06172 0.1287 0.06485 0.1331 C 0.07383 0.14699 0.10378 0.19445 0.11719 0.21343 C 0.12513 0.22454 0.13334 0.23495 0.14128 0.24583 C 0.14818 0.25509 0.15482 0.26482 0.16172 0.27431 C 0.19961 0.32755 0.15547 0.26574 0.20677 0.33912 C 0.21107 0.34514 0.2155 0.35116 0.21992 0.35718 C 0.22448 0.36366 0.22878 0.37107 0.23373 0.37662 C 0.23685 0.38009 0.23998 0.38357 0.24323 0.38704 C 0.24675 0.39051 0.25065 0.39352 0.25417 0.39722 C 0.25964 0.40301 0.26459 0.41019 0.27018 0.41551 C 0.28047 0.42477 0.31055 0.4463 0.3211 0.45301 C 0.32344 0.4544 0.32591 0.45486 0.32839 0.45556 C 0.34024 0.45903 0.35248 0.46042 0.36406 0.46597 C 0.37774 0.47245 0.39154 0.47732 0.40482 0.48542 C 0.41211 0.48958 0.41927 0.49445 0.42669 0.49838 C 0.43294 0.50139 0.43932 0.50324 0.4457 0.50602 C 0.44714 0.50671 0.4487 0.50741 0.45 0.50857 C 0.45768 0.51551 0.46563 0.52176 0.47253 0.53056 C 0.47865 0.53843 0.48425 0.54769 0.49076 0.55394 C 0.50235 0.56482 0.5194 0.57546 0.53307 0.58495 L 0.54037 0.59028 L 0.55339 0.59931 C 0.55807 0.60255 0.56237 0.60764 0.56719 0.60972 C 0.57149 0.61134 0.58151 0.61528 0.58477 0.6162 C 0.58828 0.6169 0.59206 0.61713 0.5957 0.61736 C 0.60677 0.61806 0.61797 0.61829 0.62917 0.61875 C 0.63034 0.61945 0.63594 0.62245 0.63711 0.62384 C 0.64258 0.62963 0.6388 0.62894 0.64232 0.62894 L 0.64232 0.62917 " pathEditMode="relative" rAng="0" ptsTypes="AAAAAAAAAAAAAAAAAAAAAAAAAAAAAAA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41" y="2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44 0.03218 L 0.02344 0.03218 C 0.03386 0.03912 0.0267 0.03472 0.0431 0.04259 C 0.05183 0.04676 0.05274 0.04769 0.06276 0.05023 C 0.06563 0.05116 0.06849 0.05116 0.07149 0.05162 C 0.07891 0.05417 0.07566 0.05347 0.08816 0.05417 L 0.11589 0.05556 C 0.12097 0.05579 0.12605 0.05671 0.13112 0.05695 L 0.20118 0.05695 L 0.20118 0.05695 " pathEditMode="relative" ptsTypes="AAAAAAAA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0.02106 L 0.02916 0.02106 L 0.0539 0.02893 C 0.06992 0.03403 0.06041 0.03148 0.07057 0.03403 C 0.075 0.03657 0.07942 0.03866 0.08372 0.04167 C 0.09088 0.04699 0.09739 0.05486 0.10481 0.05856 C 0.10924 0.06088 0.11211 0.06204 0.11653 0.06505 C 0.12409 0.07014 0.13151 0.07569 0.13906 0.08056 C 0.16588 0.09768 0.14687 0.08472 0.16015 0.09236 C 0.1638 0.09421 0.16731 0.09699 0.17109 0.09861 C 0.21679 0.12014 0.17396 0.09954 0.19297 0.10648 C 0.21093 0.11319 0.2138 0.11782 0.23737 0.12199 C 0.25846 0.12569 0.247 0.12431 0.27161 0.12593 C 0.27617 0.12708 0.28073 0.12917 0.28541 0.12986 C 0.30638 0.13241 0.32265 0.13079 0.34362 0.12986 L 0.35677 0.12708 L 0.36836 0.12454 L 0.38229 0.12199 C 0.39284 0.11667 0.397 0.11551 0.40703 0.10787 C 0.41211 0.1037 0.41705 0.09861 0.42226 0.09491 C 0.42343 0.09398 0.42474 0.09329 0.42591 0.09236 C 0.43255 0.08634 0.43906 0.08009 0.44557 0.07407 C 0.44896 0.07106 0.45234 0.06806 0.45573 0.06505 C 0.45716 0.06389 0.45872 0.0625 0.46015 0.06111 C 0.46497 0.05718 0.47005 0.05417 0.47474 0.04954 C 0.48268 0.04167 0.49023 0.03218 0.49869 0.02616 C 0.50651 0.0206 0.51744 0.01366 0.52422 0.00556 C 0.5414 -0.01482 0.52187 0.00718 0.5358 -0.00602 C 0.54049 -0.01065 0.54505 -0.01551 0.54974 -0.02037 C 0.55091 -0.02153 0.55221 -0.02269 0.55338 -0.02431 C 0.55507 -0.02639 0.55651 -0.02894 0.55846 -0.03079 C 0.5595 -0.03171 0.56093 -0.03148 0.56211 -0.03194 C 0.56458 -0.0331 0.56692 -0.03449 0.5694 -0.03588 C 0.57083 -0.03657 0.57226 -0.03773 0.57369 -0.03843 C 0.57591 -0.03958 0.57812 -0.04005 0.58034 -0.04097 C 0.58216 -0.0419 0.58411 -0.04282 0.58606 -0.04352 C 0.59453 -0.04329 0.60312 -0.04421 0.61159 -0.04236 C 0.61731 -0.0412 0.62278 -0.03727 0.62838 -0.03449 C 0.6332 -0.03218 0.63802 -0.0294 0.64284 -0.02685 C 0.64661 -0.02477 0.65013 -0.02222 0.65377 -0.02037 C 0.65989 -0.01736 0.66588 -0.01505 0.672 -0.0125 C 0.67682 -0.01065 0.68789 -0.00602 0.69244 -0.00486 C 0.69726 -0.00347 0.70208 -0.00324 0.7069 -0.00232 C 0.71276 -0.00116 0.71862 0.00093 0.72448 0.00162 C 0.72994 0.00231 0.73554 0.00162 0.74114 0.00162 L 0.74271 0.00301 " pathEditMode="relative" ptsTypes="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53 -0.00116 L 0.04753 -0.00116 L 0.13698 0.01435 C 0.16289 0.01945 0.26602 0.03403 0.31172 0.06088 C 0.32631 0.06945 0.33998 0.08241 0.35404 0.09329 L 0.38529 0.11783 C 0.39336 0.12431 0.40105 0.13287 0.40938 0.13843 C 0.41511 0.14236 0.42136 0.14491 0.42683 0.15023 C 0.44167 0.16435 0.44636 0.17084 0.45599 0.18889 C 0.45795 0.19259 0.45977 0.19676 0.46172 0.2007 C 0.48269 0.24074 0.45248 0.18287 0.4668 0.20834 C 0.46967 0.2132 0.47227 0.21852 0.47487 0.22384 C 0.47566 0.22546 0.47631 0.22732 0.47709 0.22894 C 0.47761 0.23033 0.47787 0.23171 0.47852 0.23287 C 0.47956 0.23496 0.48086 0.23658 0.48217 0.2382 C 0.48243 0.23843 0.48698 0.24167 0.48802 0.2419 C 0.48972 0.24259 0.49141 0.24283 0.4931 0.24329 C 0.49427 0.24375 0.49545 0.24421 0.49675 0.24468 C 0.49818 0.24514 0.49961 0.24537 0.50105 0.24584 C 0.50365 0.25046 0.50417 0.24884 0.50183 0.25116 L 0.50183 0.25116 " pathEditMode="relative" ptsTypes="AAAAAAAAAAAAAAAAAAA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79 0.01042 L 0.04179 0.01042 L 0.07591 0.0051 C 0.08203 0.00417 0.08802 0.00139 0.09414 0.00116 L 0.3556 -0.00648 C 0.36458 -0.00787 0.37356 -0.00833 0.38255 -0.01041 C 0.3845 -0.01088 0.38632 -0.01319 0.38828 -0.01435 C 0.38997 -0.01528 0.39179 -0.01574 0.39349 -0.0169 C 0.43307 -0.04375 0.3944 -0.01782 0.41679 -0.03495 C 0.41979 -0.0375 0.42304 -0.03912 0.42617 -0.04143 C 0.43893 -0.05069 0.42656 -0.04305 0.43932 -0.05046 C 0.44414 -0.06203 0.43789 -0.0493 0.44882 -0.05972 C 0.45078 -0.06157 0.45221 -0.06481 0.4539 -0.06736 C 0.45612 -0.07754 0.45521 -0.07153 0.45612 -0.08541 " pathEditMode="relative" ptsTypes="AAAAAAAAAAAA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6 0.00741 L 0.0306 0.00741 C 0.03893 0.00301 0.04323 0.00139 0.05169 -0.0081 C 0.05625 -0.01319 0.06028 -0.02037 0.06549 -0.02361 C 0.06627 -0.02407 0.06692 -0.0243 0.06771 -0.02476 C 0.07474 -0.03055 0.07721 -0.03379 0.08437 -0.04305 C 0.09297 -0.0537 0.10286 -0.06805 0.10924 -0.08171 C 0.12083 -0.10694 0.11289 -0.08865 0.12734 -0.12847 C 0.14817 -0.18541 0.12356 -0.11828 0.14049 -0.16064 C 0.14531 -0.17268 0.14987 -0.18472 0.15429 -0.19699 C 0.15729 -0.20509 0.15989 -0.21365 0.16302 -0.22152 C 0.17526 -0.25138 0.18463 -0.28009 0.20091 -0.303 C 0.21002 -0.31597 0.23034 -0.34259 0.24244 -0.36273 C 0.24909 -0.37361 0.24492 -0.36759 0.25195 -0.38078 C 0.2806 -0.43449 0.24492 -0.36713 0.26718 -0.40671 C 0.26901 -0.40995 0.27031 -0.41388 0.27226 -0.41713 C 0.27435 -0.42013 0.27669 -0.42199 0.2789 -0.42476 C 0.28567 -0.43379 0.29244 -0.44282 0.29922 -0.45185 C 0.29922 -0.45208 0.31093 -0.46759 0.31093 -0.46759 C 0.31354 -0.47013 0.3164 -0.47245 0.31888 -0.47523 C 0.32148 -0.478 0.32369 -0.48148 0.32617 -0.48425 C 0.33164 -0.49074 0.33593 -0.4949 0.34218 -0.49976 C 0.34765 -0.50393 0.36419 -0.51296 0.36705 -0.51412 C 0.38372 -0.52152 0.37656 -0.51967 0.38815 -0.52175 C 0.39909 -0.53495 0.38333 -0.51689 0.40338 -0.53611 C 0.40573 -0.53842 0.41002 -0.54375 0.41002 -0.54375 " pathEditMode="relative" ptsTypes="AAAAAAAAAAAAAAAAAAAAAAAA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25 0.00231 L 0.05325 0.00254 C 0.05625 0.00393 0.05924 0.00625 0.0625 0.00787 C 0.06341 0.00856 0.06458 0.00856 0.06549 0.00926 C 0.07148 0.01551 0.06732 0.01435 0.07253 0.02106 C 0.075 0.02453 0.0776 0.02708 0.08021 0.03009 C 0.08125 0.03102 0.08229 0.03194 0.08346 0.03287 C 0.08854 0.03727 0.09388 0.0412 0.09883 0.04606 C 0.1013 0.04815 0.10351 0.05092 0.10586 0.05347 C 0.10664 0.05393 0.10742 0.0544 0.10833 0.05463 C 0.13828 0.07176 0.12578 0.06759 0.14779 0.07222 C 0.17057 0.08472 0.1513 0.07523 0.20768 0.07523 " pathEditMode="relative" rAng="0" ptsTypes="AAAAAAAAAA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1" y="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B80D3A0-F362-E21B-8A57-21B0935F9FF9}"/>
              </a:ext>
            </a:extLst>
          </p:cNvPr>
          <p:cNvSpPr txBox="1"/>
          <p:nvPr/>
        </p:nvSpPr>
        <p:spPr>
          <a:xfrm>
            <a:off x="566324" y="290217"/>
            <a:ext cx="3263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 panose="020F0502020204030204" pitchFamily="34" charset="0"/>
              </a:rPr>
              <a:t>Reflection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5AEE39-5E50-CE80-6E23-6AFC69472D1A}"/>
              </a:ext>
            </a:extLst>
          </p:cNvPr>
          <p:cNvSpPr/>
          <p:nvPr/>
        </p:nvSpPr>
        <p:spPr>
          <a:xfrm>
            <a:off x="9448800" y="5920366"/>
            <a:ext cx="2743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ritannic Bold" panose="020B0903060703020204" pitchFamily="34" charset="0"/>
              </a:rPr>
              <a:t>Patience</a:t>
            </a:r>
          </a:p>
        </p:txBody>
      </p: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325DEEE1-3EF8-A533-5DBA-912EF318D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3383" y="66792"/>
            <a:ext cx="1571625" cy="1000125"/>
          </a:xfrm>
          <a:prstGeom prst="rect">
            <a:avLst/>
          </a:prstGeom>
        </p:spPr>
      </p:pic>
      <p:pic>
        <p:nvPicPr>
          <p:cNvPr id="8" name="Picture 7" descr="A red blue and yellow striped flag&#10;&#10;Description automatically generated">
            <a:extLst>
              <a:ext uri="{FF2B5EF4-FFF2-40B4-BE49-F238E27FC236}">
                <a16:creationId xmlns:a16="http://schemas.microsoft.com/office/drawing/2014/main" id="{510E54E5-369D-296E-1D25-FBF9ED2D8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1" y="-3717"/>
            <a:ext cx="581629" cy="68654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022CED-A83C-51AE-445E-584A87A99A6E}"/>
              </a:ext>
            </a:extLst>
          </p:cNvPr>
          <p:cNvSpPr txBox="1"/>
          <p:nvPr/>
        </p:nvSpPr>
        <p:spPr>
          <a:xfrm>
            <a:off x="575617" y="1658457"/>
            <a:ext cx="11519857" cy="14465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4400" dirty="0">
                <a:solidFill>
                  <a:srgbClr val="002060"/>
                </a:solidFill>
                <a:latin typeface="Calibri"/>
                <a:cs typeface="Calibri"/>
              </a:rPr>
              <a:t>Patience is a way of showing love to one another:</a:t>
            </a:r>
          </a:p>
          <a:p>
            <a:r>
              <a:rPr lang="en-US" sz="4400" b="1" i="1" dirty="0">
                <a:solidFill>
                  <a:srgbClr val="7030A0"/>
                </a:solidFill>
                <a:latin typeface="Calibri"/>
                <a:cs typeface="Calibri"/>
              </a:rPr>
              <a:t>'Love is </a:t>
            </a:r>
            <a:r>
              <a:rPr lang="en-US" sz="4400" b="1" i="1" u="sng" dirty="0">
                <a:solidFill>
                  <a:srgbClr val="7030A0"/>
                </a:solidFill>
                <a:latin typeface="Calibri"/>
                <a:cs typeface="Calibri"/>
              </a:rPr>
              <a:t>patient</a:t>
            </a:r>
            <a:r>
              <a:rPr lang="en-US" sz="4400" b="1" i="1" dirty="0">
                <a:solidFill>
                  <a:srgbClr val="7030A0"/>
                </a:solidFill>
                <a:latin typeface="Calibri"/>
                <a:cs typeface="Calibri"/>
              </a:rPr>
              <a:t>, love is kind...' 1 Corinthians 13:4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14F97C-BEC4-63F8-4E70-2148A2372176}"/>
              </a:ext>
            </a:extLst>
          </p:cNvPr>
          <p:cNvSpPr txBox="1"/>
          <p:nvPr/>
        </p:nvSpPr>
        <p:spPr>
          <a:xfrm>
            <a:off x="566324" y="3870115"/>
            <a:ext cx="11389760" cy="212365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4400" dirty="0">
                <a:solidFill>
                  <a:srgbClr val="002060"/>
                </a:solidFill>
                <a:latin typeface="Calibri"/>
                <a:cs typeface="Calibri"/>
              </a:rPr>
              <a:t>Patience is a fruit of the spirit:</a:t>
            </a:r>
            <a:endParaRPr lang="en-US" dirty="0">
              <a:solidFill>
                <a:srgbClr val="002060"/>
              </a:solidFill>
              <a:latin typeface="Avenir Next LT Pro"/>
              <a:cs typeface="Calibri"/>
            </a:endParaRPr>
          </a:p>
          <a:p>
            <a:r>
              <a:rPr lang="en-US" sz="4400" b="1" i="1" dirty="0">
                <a:solidFill>
                  <a:srgbClr val="7030A0"/>
                </a:solidFill>
                <a:latin typeface="Calibri"/>
                <a:cs typeface="Calibri"/>
              </a:rPr>
              <a:t>'But the fruit of the Spirit is love, joy, peace, </a:t>
            </a:r>
            <a:r>
              <a:rPr lang="en-US" sz="4400" b="1" i="1" u="sng" dirty="0">
                <a:solidFill>
                  <a:srgbClr val="7030A0"/>
                </a:solidFill>
                <a:latin typeface="Calibri"/>
                <a:cs typeface="Calibri"/>
              </a:rPr>
              <a:t>patience</a:t>
            </a:r>
            <a:r>
              <a:rPr lang="en-US" sz="4400" b="1" i="1" dirty="0">
                <a:solidFill>
                  <a:srgbClr val="7030A0"/>
                </a:solidFill>
                <a:latin typeface="Calibri"/>
                <a:cs typeface="Calibri"/>
              </a:rPr>
              <a:t>.…..' Galatians 5:22</a:t>
            </a:r>
          </a:p>
        </p:txBody>
      </p:sp>
    </p:spTree>
    <p:extLst>
      <p:ext uri="{BB962C8B-B14F-4D97-AF65-F5344CB8AC3E}">
        <p14:creationId xmlns:p14="http://schemas.microsoft.com/office/powerpoint/2010/main" val="36724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9A80F53-4AE5-7B7C-3908-9F2E5E06C12E}"/>
              </a:ext>
            </a:extLst>
          </p:cNvPr>
          <p:cNvSpPr/>
          <p:nvPr/>
        </p:nvSpPr>
        <p:spPr>
          <a:xfrm>
            <a:off x="9448800" y="5920366"/>
            <a:ext cx="2743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ritannic Bold" panose="020B0903060703020204" pitchFamily="34" charset="0"/>
              </a:rPr>
              <a:t>Patience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A1F778-5935-3FE0-B7DD-1461FBDA15CA}"/>
              </a:ext>
            </a:extLst>
          </p:cNvPr>
          <p:cNvSpPr txBox="1"/>
          <p:nvPr/>
        </p:nvSpPr>
        <p:spPr>
          <a:xfrm>
            <a:off x="656566" y="170233"/>
            <a:ext cx="10992249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  <a:latin typeface="Calibri"/>
                <a:cs typeface="Calibri"/>
              </a:rPr>
              <a:t>Prayer and Reflection: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FFDEB6-6A44-F4BE-ADF5-04C620AD337A}"/>
              </a:ext>
            </a:extLst>
          </p:cNvPr>
          <p:cNvSpPr txBox="1"/>
          <p:nvPr/>
        </p:nvSpPr>
        <p:spPr>
          <a:xfrm>
            <a:off x="644117" y="1130501"/>
            <a:ext cx="11826751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Calibri"/>
                <a:cs typeface="Calibri"/>
              </a:rPr>
              <a:t>Can you think of examples when it could be good for you to have to wait for something?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887F5B-A800-3B4A-EE7F-9E0C1C85ABC0}"/>
              </a:ext>
            </a:extLst>
          </p:cNvPr>
          <p:cNvSpPr txBox="1"/>
          <p:nvPr/>
        </p:nvSpPr>
        <p:spPr>
          <a:xfrm>
            <a:off x="678031" y="2697941"/>
            <a:ext cx="11386723" cy="40426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Dear Lord</a:t>
            </a:r>
          </a:p>
          <a:p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Thank you for times of waiting in our lives when we learn to develop patience and understanding.</a:t>
            </a:r>
          </a:p>
          <a:p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Help us to </a:t>
            </a:r>
            <a:r>
              <a:rPr lang="en-US" sz="3200" dirty="0" err="1">
                <a:solidFill>
                  <a:srgbClr val="002060"/>
                </a:solidFill>
                <a:latin typeface="Calibri"/>
                <a:cs typeface="Calibri"/>
              </a:rPr>
              <a:t>recognise</a:t>
            </a:r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 the importance of this and that it is good for us to sometimes take things slowly.</a:t>
            </a:r>
          </a:p>
          <a:p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Help us to be patient and supportive of each other when times are tough.</a:t>
            </a:r>
          </a:p>
          <a:p>
            <a:r>
              <a:rPr lang="en-US" sz="3200" dirty="0">
                <a:solidFill>
                  <a:srgbClr val="002060"/>
                </a:solidFill>
                <a:latin typeface="Calibri"/>
                <a:cs typeface="Calibri"/>
              </a:rPr>
              <a:t>In Jesus’ Name, Amen</a:t>
            </a:r>
          </a:p>
        </p:txBody>
      </p:sp>
      <p:pic>
        <p:nvPicPr>
          <p:cNvPr id="5" name="Picture 4" descr="A red blue and yellow striped flag&#10;&#10;Description automatically generated">
            <a:extLst>
              <a:ext uri="{FF2B5EF4-FFF2-40B4-BE49-F238E27FC236}">
                <a16:creationId xmlns:a16="http://schemas.microsoft.com/office/drawing/2014/main" id="{8347A49E-80FA-01CB-F893-054D7E5E9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06" y="-2146"/>
            <a:ext cx="625691" cy="6862292"/>
          </a:xfrm>
          <a:prstGeom prst="rect">
            <a:avLst/>
          </a:prstGeom>
        </p:spPr>
      </p:pic>
      <p:pic>
        <p:nvPicPr>
          <p:cNvPr id="6" name="Picture 5" descr="A close-up of a logo&#10;&#10;Description automatically generated">
            <a:extLst>
              <a:ext uri="{FF2B5EF4-FFF2-40B4-BE49-F238E27FC236}">
                <a16:creationId xmlns:a16="http://schemas.microsoft.com/office/drawing/2014/main" id="{6F15E284-078D-2E6A-E4BD-BF3305378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440" y="80225"/>
            <a:ext cx="1556868" cy="98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95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ineVTI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49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c15c9f3-89de-41f0-808e-0d6a6779343a" xsi:nil="true"/>
    <lcf76f155ced4ddcb4097134ff3c332f xmlns="2f116d5b-396f-4e4a-83ba-9442a2ac4a7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39752084F974F8A936374EF80F060" ma:contentTypeVersion="14" ma:contentTypeDescription="Create a new document." ma:contentTypeScope="" ma:versionID="c895edf7f43449610de687d49b2d08ed">
  <xsd:schema xmlns:xsd="http://www.w3.org/2001/XMLSchema" xmlns:xs="http://www.w3.org/2001/XMLSchema" xmlns:p="http://schemas.microsoft.com/office/2006/metadata/properties" xmlns:ns2="2f116d5b-396f-4e4a-83ba-9442a2ac4a70" xmlns:ns3="ac15c9f3-89de-41f0-808e-0d6a6779343a" targetNamespace="http://schemas.microsoft.com/office/2006/metadata/properties" ma:root="true" ma:fieldsID="8a00ceb878bb2a6c8a00e10eda10ddef" ns2:_="" ns3:_="">
    <xsd:import namespace="2f116d5b-396f-4e4a-83ba-9442a2ac4a70"/>
    <xsd:import namespace="ac15c9f3-89de-41f0-808e-0d6a677934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116d5b-396f-4e4a-83ba-9442a2ac4a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206aabbe-596b-4e13-ae27-cd64ca0bc1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15c9f3-89de-41f0-808e-0d6a6779343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e0d2ad1-54e3-4a9c-a987-51603e5c7a31}" ma:internalName="TaxCatchAll" ma:showField="CatchAllData" ma:web="ac15c9f3-89de-41f0-808e-0d6a677934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D14FBD7-CEE2-4532-813A-BD0AC539CFA2}">
  <ds:schemaRefs>
    <ds:schemaRef ds:uri="http://schemas.microsoft.com/office/2006/metadata/properties"/>
    <ds:schemaRef ds:uri="http://schemas.microsoft.com/office/infopath/2007/PartnerControls"/>
    <ds:schemaRef ds:uri="ac15c9f3-89de-41f0-808e-0d6a6779343a"/>
    <ds:schemaRef ds:uri="2f116d5b-396f-4e4a-83ba-9442a2ac4a70"/>
  </ds:schemaRefs>
</ds:datastoreItem>
</file>

<file path=customXml/itemProps2.xml><?xml version="1.0" encoding="utf-8"?>
<ds:datastoreItem xmlns:ds="http://schemas.openxmlformats.org/officeDocument/2006/customXml" ds:itemID="{324CFB04-B54D-425E-B1AF-BFDD7A9A26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BB04E0-0276-4C12-84B5-36A4AE8C98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f116d5b-396f-4e4a-83ba-9442a2ac4a70"/>
    <ds:schemaRef ds:uri="ac15c9f3-89de-41f0-808e-0d6a677934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499</Words>
  <Application>Microsoft Office PowerPoint</Application>
  <PresentationFormat>Widescreen</PresentationFormat>
  <Paragraphs>47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Avenir Next LT Pro</vt:lpstr>
      <vt:lpstr>Bradley Hand ITC</vt:lpstr>
      <vt:lpstr>Britannic Bold</vt:lpstr>
      <vt:lpstr>Calibri</vt:lpstr>
      <vt:lpstr>Posterama</vt:lpstr>
      <vt:lpstr>SineVTI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Robert Sanders</cp:lastModifiedBy>
  <cp:revision>166</cp:revision>
  <dcterms:created xsi:type="dcterms:W3CDTF">2023-07-24T14:53:10Z</dcterms:created>
  <dcterms:modified xsi:type="dcterms:W3CDTF">2023-10-16T10:45:10Z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0x0101003C039752084F974F8A936374EF80F060</vt:lpwstr>
  </property>
  <property fmtid="{D5CDD505-2E9C-101B-9397-08002B2CF9AE}" pid="3" name="MediaServiceImageTags">
    <vt:lpwstr/>
  </property>
</Properties>
</file>