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2"/>
  </p:notesMasterIdLst>
  <p:sldIdLst>
    <p:sldId id="256" r:id="rId5"/>
    <p:sldId id="264" r:id="rId6"/>
    <p:sldId id="265" r:id="rId7"/>
    <p:sldId id="266" r:id="rId8"/>
    <p:sldId id="267" r:id="rId9"/>
    <p:sldId id="268" r:id="rId10"/>
    <p:sldId id="26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74D356-B87E-4233-EF61-B7B6AAD57252}" v="25" dt="2023-09-20T10:01:52.752"/>
    <p1510:client id="{9B26B504-A77F-F964-1492-ABC1E563DDAA}" v="1" dt="2023-09-19T12:45:39.900"/>
    <p1510:client id="{A29A5B4F-B69B-2502-529C-2BFC60E1E13F}" v="57" dt="2023-07-26T15:15:01.514"/>
    <p1510:client id="{B676E7D1-E1BF-3BF6-A342-2887866E4ABD}" v="557" dt="2023-09-20T14:14:06.004"/>
    <p1510:client id="{B876D4E8-A19F-498B-B131-73593249A457}" v="103" dt="2023-07-27T12:43:41.3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2" autoAdjust="0"/>
    <p:restoredTop sz="94660"/>
  </p:normalViewPr>
  <p:slideViewPr>
    <p:cSldViewPr snapToGrid="0">
      <p:cViewPr varScale="1">
        <p:scale>
          <a:sx n="108" d="100"/>
          <a:sy n="108" d="100"/>
        </p:scale>
        <p:origin x="42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Sanders" userId="S::robert.sanders@portsmouth.anglican.org::2099a037-7b68-439e-9557-347cab38f0d9" providerId="AD" clId="Web-{011F079F-DC3E-9D7E-5287-553B9F114D37}"/>
    <pc:docChg chg="addSld delSld modSld sldOrd">
      <pc:chgData name="Robert Sanders" userId="S::robert.sanders@portsmouth.anglican.org::2099a037-7b68-439e-9557-347cab38f0d9" providerId="AD" clId="Web-{011F079F-DC3E-9D7E-5287-553B9F114D37}" dt="2023-07-25T14:26:51.568" v="30" actId="1076"/>
      <pc:docMkLst>
        <pc:docMk/>
      </pc:docMkLst>
      <pc:sldChg chg="del">
        <pc:chgData name="Robert Sanders" userId="S::robert.sanders@portsmouth.anglican.org::2099a037-7b68-439e-9557-347cab38f0d9" providerId="AD" clId="Web-{011F079F-DC3E-9D7E-5287-553B9F114D37}" dt="2023-07-25T14:22:24.644" v="2"/>
        <pc:sldMkLst>
          <pc:docMk/>
          <pc:sldMk cId="1423390515" sldId="257"/>
        </pc:sldMkLst>
      </pc:sldChg>
      <pc:sldChg chg="del">
        <pc:chgData name="Robert Sanders" userId="S::robert.sanders@portsmouth.anglican.org::2099a037-7b68-439e-9557-347cab38f0d9" providerId="AD" clId="Web-{011F079F-DC3E-9D7E-5287-553B9F114D37}" dt="2023-07-25T14:22:26.097" v="3"/>
        <pc:sldMkLst>
          <pc:docMk/>
          <pc:sldMk cId="1968706874" sldId="258"/>
        </pc:sldMkLst>
      </pc:sldChg>
      <pc:sldChg chg="addSp delSp modSp delAnim">
        <pc:chgData name="Robert Sanders" userId="S::robert.sanders@portsmouth.anglican.org::2099a037-7b68-439e-9557-347cab38f0d9" providerId="AD" clId="Web-{011F079F-DC3E-9D7E-5287-553B9F114D37}" dt="2023-07-25T14:24:27.887" v="19" actId="1076"/>
        <pc:sldMkLst>
          <pc:docMk/>
          <pc:sldMk cId="217578753" sldId="259"/>
        </pc:sldMkLst>
        <pc:spChg chg="del">
          <ac:chgData name="Robert Sanders" userId="S::robert.sanders@portsmouth.anglican.org::2099a037-7b68-439e-9557-347cab38f0d9" providerId="AD" clId="Web-{011F079F-DC3E-9D7E-5287-553B9F114D37}" dt="2023-07-25T14:22:40.270" v="4"/>
          <ac:spMkLst>
            <pc:docMk/>
            <pc:sldMk cId="217578753" sldId="259"/>
            <ac:spMk id="5" creationId="{F4A98AD0-86E0-28EE-0485-4DED460852E3}"/>
          </ac:spMkLst>
        </pc:spChg>
        <pc:spChg chg="del">
          <ac:chgData name="Robert Sanders" userId="S::robert.sanders@portsmouth.anglican.org::2099a037-7b68-439e-9557-347cab38f0d9" providerId="AD" clId="Web-{011F079F-DC3E-9D7E-5287-553B9F114D37}" dt="2023-07-25T14:22:41.739" v="5"/>
          <ac:spMkLst>
            <pc:docMk/>
            <pc:sldMk cId="217578753" sldId="259"/>
            <ac:spMk id="7" creationId="{2B80D3A0-F362-E21B-8A57-21B0935F9FF9}"/>
          </ac:spMkLst>
        </pc:spChg>
        <pc:spChg chg="del">
          <ac:chgData name="Robert Sanders" userId="S::robert.sanders@portsmouth.anglican.org::2099a037-7b68-439e-9557-347cab38f0d9" providerId="AD" clId="Web-{011F079F-DC3E-9D7E-5287-553B9F114D37}" dt="2023-07-25T14:22:43.786" v="6"/>
          <ac:spMkLst>
            <pc:docMk/>
            <pc:sldMk cId="217578753" sldId="259"/>
            <ac:spMk id="8" creationId="{D1D5380B-E28A-90BB-9DDB-94353FA2F5FA}"/>
          </ac:spMkLst>
        </pc:spChg>
        <pc:spChg chg="mod">
          <ac:chgData name="Robert Sanders" userId="S::robert.sanders@portsmouth.anglican.org::2099a037-7b68-439e-9557-347cab38f0d9" providerId="AD" clId="Web-{011F079F-DC3E-9D7E-5287-553B9F114D37}" dt="2023-07-25T14:24:27.887" v="19" actId="1076"/>
          <ac:spMkLst>
            <pc:docMk/>
            <pc:sldMk cId="217578753" sldId="259"/>
            <ac:spMk id="10" creationId="{8DA1F778-5935-3FE0-B7DD-1461FBDA15CA}"/>
          </ac:spMkLst>
        </pc:spChg>
        <pc:picChg chg="add del mod">
          <ac:chgData name="Robert Sanders" userId="S::robert.sanders@portsmouth.anglican.org::2099a037-7b68-439e-9557-347cab38f0d9" providerId="AD" clId="Web-{011F079F-DC3E-9D7E-5287-553B9F114D37}" dt="2023-07-25T14:23:59.213" v="13"/>
          <ac:picMkLst>
            <pc:docMk/>
            <pc:sldMk cId="217578753" sldId="259"/>
            <ac:picMk id="2" creationId="{C78CDF49-33B5-9F63-2289-80BDEC87C6A6}"/>
          </ac:picMkLst>
        </pc:picChg>
        <pc:picChg chg="add mod">
          <ac:chgData name="Robert Sanders" userId="S::robert.sanders@portsmouth.anglican.org::2099a037-7b68-439e-9557-347cab38f0d9" providerId="AD" clId="Web-{011F079F-DC3E-9D7E-5287-553B9F114D37}" dt="2023-07-25T14:24:23.027" v="18" actId="1076"/>
          <ac:picMkLst>
            <pc:docMk/>
            <pc:sldMk cId="217578753" sldId="259"/>
            <ac:picMk id="3" creationId="{02CC179E-C393-A671-49FC-A6A3DB98D530}"/>
          </ac:picMkLst>
        </pc:picChg>
      </pc:sldChg>
      <pc:sldChg chg="del">
        <pc:chgData name="Robert Sanders" userId="S::robert.sanders@portsmouth.anglican.org::2099a037-7b68-439e-9557-347cab38f0d9" providerId="AD" clId="Web-{011F079F-DC3E-9D7E-5287-553B9F114D37}" dt="2023-07-25T14:22:46.427" v="7"/>
        <pc:sldMkLst>
          <pc:docMk/>
          <pc:sldMk cId="3103284824" sldId="260"/>
        </pc:sldMkLst>
      </pc:sldChg>
      <pc:sldChg chg="del">
        <pc:chgData name="Robert Sanders" userId="S::robert.sanders@portsmouth.anglican.org::2099a037-7b68-439e-9557-347cab38f0d9" providerId="AD" clId="Web-{011F079F-DC3E-9D7E-5287-553B9F114D37}" dt="2023-07-25T14:22:48.208" v="8"/>
        <pc:sldMkLst>
          <pc:docMk/>
          <pc:sldMk cId="1255956586" sldId="261"/>
        </pc:sldMkLst>
      </pc:sldChg>
      <pc:sldChg chg="addSp delSp modSp new ord">
        <pc:chgData name="Robert Sanders" userId="S::robert.sanders@portsmouth.anglican.org::2099a037-7b68-439e-9557-347cab38f0d9" providerId="AD" clId="Web-{011F079F-DC3E-9D7E-5287-553B9F114D37}" dt="2023-07-25T14:26:51.568" v="30" actId="1076"/>
        <pc:sldMkLst>
          <pc:docMk/>
          <pc:sldMk cId="1789534719" sldId="262"/>
        </pc:sldMkLst>
        <pc:spChg chg="del">
          <ac:chgData name="Robert Sanders" userId="S::robert.sanders@portsmouth.anglican.org::2099a037-7b68-439e-9557-347cab38f0d9" providerId="AD" clId="Web-{011F079F-DC3E-9D7E-5287-553B9F114D37}" dt="2023-07-25T14:24:51.326" v="21"/>
          <ac:spMkLst>
            <pc:docMk/>
            <pc:sldMk cId="1789534719" sldId="262"/>
            <ac:spMk id="2" creationId="{9957CEEE-1096-7E64-2996-366055E76B4C}"/>
          </ac:spMkLst>
        </pc:spChg>
        <pc:spChg chg="del">
          <ac:chgData name="Robert Sanders" userId="S::robert.sanders@portsmouth.anglican.org::2099a037-7b68-439e-9557-347cab38f0d9" providerId="AD" clId="Web-{011F079F-DC3E-9D7E-5287-553B9F114D37}" dt="2023-07-25T14:24:51.326" v="20"/>
          <ac:spMkLst>
            <pc:docMk/>
            <pc:sldMk cId="1789534719" sldId="262"/>
            <ac:spMk id="3" creationId="{8761848D-CE8A-D3F7-B5F7-5DD135B912B8}"/>
          </ac:spMkLst>
        </pc:spChg>
        <pc:picChg chg="add mod">
          <ac:chgData name="Robert Sanders" userId="S::robert.sanders@portsmouth.anglican.org::2099a037-7b68-439e-9557-347cab38f0d9" providerId="AD" clId="Web-{011F079F-DC3E-9D7E-5287-553B9F114D37}" dt="2023-07-25T14:25:17.999" v="23" actId="1076"/>
          <ac:picMkLst>
            <pc:docMk/>
            <pc:sldMk cId="1789534719" sldId="262"/>
            <ac:picMk id="4" creationId="{EEB22AD3-124C-E3A5-E124-46D39104DFCB}"/>
          </ac:picMkLst>
        </pc:picChg>
        <pc:picChg chg="add del mod">
          <ac:chgData name="Robert Sanders" userId="S::robert.sanders@portsmouth.anglican.org::2099a037-7b68-439e-9557-347cab38f0d9" providerId="AD" clId="Web-{011F079F-DC3E-9D7E-5287-553B9F114D37}" dt="2023-07-25T14:26:30.676" v="25"/>
          <ac:picMkLst>
            <pc:docMk/>
            <pc:sldMk cId="1789534719" sldId="262"/>
            <ac:picMk id="5" creationId="{CC5A2A9B-9DBB-F6BE-7162-1627E7FBA0F4}"/>
          </ac:picMkLst>
        </pc:picChg>
        <pc:picChg chg="add mod">
          <ac:chgData name="Robert Sanders" userId="S::robert.sanders@portsmouth.anglican.org::2099a037-7b68-439e-9557-347cab38f0d9" providerId="AD" clId="Web-{011F079F-DC3E-9D7E-5287-553B9F114D37}" dt="2023-07-25T14:26:51.568" v="30" actId="1076"/>
          <ac:picMkLst>
            <pc:docMk/>
            <pc:sldMk cId="1789534719" sldId="262"/>
            <ac:picMk id="6" creationId="{9A4FE578-81F4-9C00-4C15-58DAEC75AC33}"/>
          </ac:picMkLst>
        </pc:picChg>
      </pc:sldChg>
    </pc:docChg>
  </pc:docChgLst>
  <pc:docChgLst>
    <pc:chgData name="Robert Sanders" userId="S::robert.sanders@portsmouth.anglican.org::2099a037-7b68-439e-9557-347cab38f0d9" providerId="AD" clId="Web-{A29A5B4F-B69B-2502-529C-2BFC60E1E13F}"/>
    <pc:docChg chg="modSld">
      <pc:chgData name="Robert Sanders" userId="S::robert.sanders@portsmouth.anglican.org::2099a037-7b68-439e-9557-347cab38f0d9" providerId="AD" clId="Web-{A29A5B4F-B69B-2502-529C-2BFC60E1E13F}" dt="2023-07-26T15:17:30.268" v="274"/>
      <pc:docMkLst>
        <pc:docMk/>
      </pc:docMkLst>
      <pc:sldChg chg="modNotes">
        <pc:chgData name="Robert Sanders" userId="S::robert.sanders@portsmouth.anglican.org::2099a037-7b68-439e-9557-347cab38f0d9" providerId="AD" clId="Web-{A29A5B4F-B69B-2502-529C-2BFC60E1E13F}" dt="2023-07-26T15:02:57.024" v="56"/>
        <pc:sldMkLst>
          <pc:docMk/>
          <pc:sldMk cId="217578753" sldId="259"/>
        </pc:sldMkLst>
      </pc:sldChg>
      <pc:sldChg chg="modNotes">
        <pc:chgData name="Robert Sanders" userId="S::robert.sanders@portsmouth.anglican.org::2099a037-7b68-439e-9557-347cab38f0d9" providerId="AD" clId="Web-{A29A5B4F-B69B-2502-529C-2BFC60E1E13F}" dt="2023-07-26T15:06:42.515" v="145"/>
        <pc:sldMkLst>
          <pc:docMk/>
          <pc:sldMk cId="1789534719" sldId="262"/>
        </pc:sldMkLst>
      </pc:sldChg>
      <pc:sldChg chg="addSp modSp modNotes">
        <pc:chgData name="Robert Sanders" userId="S::robert.sanders@portsmouth.anglican.org::2099a037-7b68-439e-9557-347cab38f0d9" providerId="AD" clId="Web-{A29A5B4F-B69B-2502-529C-2BFC60E1E13F}" dt="2023-07-26T15:17:30.268" v="274"/>
        <pc:sldMkLst>
          <pc:docMk/>
          <pc:sldMk cId="4070687800" sldId="263"/>
        </pc:sldMkLst>
        <pc:spChg chg="mod">
          <ac:chgData name="Robert Sanders" userId="S::robert.sanders@portsmouth.anglican.org::2099a037-7b68-439e-9557-347cab38f0d9" providerId="AD" clId="Web-{A29A5B4F-B69B-2502-529C-2BFC60E1E13F}" dt="2023-07-26T15:15:01.514" v="193"/>
          <ac:spMkLst>
            <pc:docMk/>
            <pc:sldMk cId="4070687800" sldId="263"/>
            <ac:spMk id="4" creationId="{B4B3A507-C605-6DFB-B937-1E0F1B6BEC43}"/>
          </ac:spMkLst>
        </pc:spChg>
        <pc:spChg chg="mod">
          <ac:chgData name="Robert Sanders" userId="S::robert.sanders@portsmouth.anglican.org::2099a037-7b68-439e-9557-347cab38f0d9" providerId="AD" clId="Web-{A29A5B4F-B69B-2502-529C-2BFC60E1E13F}" dt="2023-07-26T15:14:30.060" v="187" actId="1076"/>
          <ac:spMkLst>
            <pc:docMk/>
            <pc:sldMk cId="4070687800" sldId="263"/>
            <ac:spMk id="7" creationId="{62FFDBA9-922D-08E6-9E46-7DD10E964481}"/>
          </ac:spMkLst>
        </pc:spChg>
        <pc:spChg chg="mod">
          <ac:chgData name="Robert Sanders" userId="S::robert.sanders@portsmouth.anglican.org::2099a037-7b68-439e-9557-347cab38f0d9" providerId="AD" clId="Web-{A29A5B4F-B69B-2502-529C-2BFC60E1E13F}" dt="2023-07-26T15:14:23.716" v="186" actId="1076"/>
          <ac:spMkLst>
            <pc:docMk/>
            <pc:sldMk cId="4070687800" sldId="263"/>
            <ac:spMk id="8" creationId="{0FB00AF2-57C4-C782-467F-84F058369D39}"/>
          </ac:spMkLst>
        </pc:spChg>
        <pc:picChg chg="add mod">
          <ac:chgData name="Robert Sanders" userId="S::robert.sanders@portsmouth.anglican.org::2099a037-7b68-439e-9557-347cab38f0d9" providerId="AD" clId="Web-{A29A5B4F-B69B-2502-529C-2BFC60E1E13F}" dt="2023-07-26T15:14:35.091" v="189" actId="14100"/>
          <ac:picMkLst>
            <pc:docMk/>
            <pc:sldMk cId="4070687800" sldId="263"/>
            <ac:picMk id="3" creationId="{C38FC26C-E406-914E-703F-8F7147364F4C}"/>
          </ac:picMkLst>
        </pc:picChg>
        <pc:picChg chg="add mod modCrop">
          <ac:chgData name="Robert Sanders" userId="S::robert.sanders@portsmouth.anglican.org::2099a037-7b68-439e-9557-347cab38f0d9" providerId="AD" clId="Web-{A29A5B4F-B69B-2502-529C-2BFC60E1E13F}" dt="2023-07-26T15:14:43.482" v="192" actId="1076"/>
          <ac:picMkLst>
            <pc:docMk/>
            <pc:sldMk cId="4070687800" sldId="263"/>
            <ac:picMk id="5" creationId="{49B2596B-83AB-436E-23DE-7014DD4F49FB}"/>
          </ac:picMkLst>
        </pc:picChg>
        <pc:picChg chg="mod">
          <ac:chgData name="Robert Sanders" userId="S::robert.sanders@portsmouth.anglican.org::2099a037-7b68-439e-9557-347cab38f0d9" providerId="AD" clId="Web-{A29A5B4F-B69B-2502-529C-2BFC60E1E13F}" dt="2023-07-26T15:14:19.607" v="185" actId="1076"/>
          <ac:picMkLst>
            <pc:docMk/>
            <pc:sldMk cId="4070687800" sldId="263"/>
            <ac:picMk id="6" creationId="{40F77E06-380B-BCCD-7EC8-15D84F5582A3}"/>
          </ac:picMkLst>
        </pc:picChg>
        <pc:picChg chg="mod">
          <ac:chgData name="Robert Sanders" userId="S::robert.sanders@portsmouth.anglican.org::2099a037-7b68-439e-9557-347cab38f0d9" providerId="AD" clId="Web-{A29A5B4F-B69B-2502-529C-2BFC60E1E13F}" dt="2023-07-26T15:14:11.341" v="183" actId="1076"/>
          <ac:picMkLst>
            <pc:docMk/>
            <pc:sldMk cId="4070687800" sldId="263"/>
            <ac:picMk id="2050" creationId="{5E3FFC68-3E94-EA9A-9DDE-C118CE20F999}"/>
          </ac:picMkLst>
        </pc:picChg>
      </pc:sldChg>
    </pc:docChg>
  </pc:docChgLst>
  <pc:docChgLst>
    <pc:chgData name="Robert Sanders" userId="2099a037-7b68-439e-9557-347cab38f0d9" providerId="ADAL" clId="{B876D4E8-A19F-498B-B131-73593249A457}"/>
    <pc:docChg chg="custSel addSld modSld modMainMaster">
      <pc:chgData name="Robert Sanders" userId="2099a037-7b68-439e-9557-347cab38f0d9" providerId="ADAL" clId="{B876D4E8-A19F-498B-B131-73593249A457}" dt="2023-07-27T12:43:41.365" v="1706"/>
      <pc:docMkLst>
        <pc:docMk/>
      </pc:docMkLst>
      <pc:sldChg chg="modTransition">
        <pc:chgData name="Robert Sanders" userId="2099a037-7b68-439e-9557-347cab38f0d9" providerId="ADAL" clId="{B876D4E8-A19F-498B-B131-73593249A457}" dt="2023-07-27T12:43:41.365" v="1706"/>
        <pc:sldMkLst>
          <pc:docMk/>
          <pc:sldMk cId="109857222" sldId="256"/>
        </pc:sldMkLst>
      </pc:sldChg>
      <pc:sldChg chg="modTransition modNotesTx">
        <pc:chgData name="Robert Sanders" userId="2099a037-7b68-439e-9557-347cab38f0d9" providerId="ADAL" clId="{B876D4E8-A19F-498B-B131-73593249A457}" dt="2023-07-27T12:43:41.365" v="1706"/>
        <pc:sldMkLst>
          <pc:docMk/>
          <pc:sldMk cId="217578753" sldId="259"/>
        </pc:sldMkLst>
      </pc:sldChg>
      <pc:sldChg chg="addSp delSp modSp mod modTransition setBg modNotesTx">
        <pc:chgData name="Robert Sanders" userId="2099a037-7b68-439e-9557-347cab38f0d9" providerId="ADAL" clId="{B876D4E8-A19F-498B-B131-73593249A457}" dt="2023-07-27T12:43:41.365" v="1706"/>
        <pc:sldMkLst>
          <pc:docMk/>
          <pc:sldMk cId="1789534719" sldId="262"/>
        </pc:sldMkLst>
        <pc:spChg chg="add">
          <ac:chgData name="Robert Sanders" userId="2099a037-7b68-439e-9557-347cab38f0d9" providerId="ADAL" clId="{B876D4E8-A19F-498B-B131-73593249A457}" dt="2023-07-25T14:42:38.756" v="195" actId="26606"/>
          <ac:spMkLst>
            <pc:docMk/>
            <pc:sldMk cId="1789534719" sldId="262"/>
            <ac:spMk id="1037" creationId="{1284CA7F-B696-4085-84C6-CD668817E685}"/>
          </ac:spMkLst>
        </pc:spChg>
        <pc:spChg chg="add">
          <ac:chgData name="Robert Sanders" userId="2099a037-7b68-439e-9557-347cab38f0d9" providerId="ADAL" clId="{B876D4E8-A19F-498B-B131-73593249A457}" dt="2023-07-25T14:42:38.756" v="195" actId="26606"/>
          <ac:spMkLst>
            <pc:docMk/>
            <pc:sldMk cId="1789534719" sldId="262"/>
            <ac:spMk id="1039" creationId="{858A10F4-B847-4777-BC82-782F6FB36E40}"/>
          </ac:spMkLst>
        </pc:spChg>
        <pc:spChg chg="add">
          <ac:chgData name="Robert Sanders" userId="2099a037-7b68-439e-9557-347cab38f0d9" providerId="ADAL" clId="{B876D4E8-A19F-498B-B131-73593249A457}" dt="2023-07-25T14:42:38.756" v="195" actId="26606"/>
          <ac:spMkLst>
            <pc:docMk/>
            <pc:sldMk cId="1789534719" sldId="262"/>
            <ac:spMk id="1041" creationId="{8883B597-C9A1-46EF-AB6B-71DF0B1ED4A6}"/>
          </ac:spMkLst>
        </pc:spChg>
        <pc:spChg chg="add">
          <ac:chgData name="Robert Sanders" userId="2099a037-7b68-439e-9557-347cab38f0d9" providerId="ADAL" clId="{B876D4E8-A19F-498B-B131-73593249A457}" dt="2023-07-25T14:42:38.756" v="195" actId="26606"/>
          <ac:spMkLst>
            <pc:docMk/>
            <pc:sldMk cId="1789534719" sldId="262"/>
            <ac:spMk id="1043" creationId="{A0B38421-369F-445C-9543-5BC17BC09040}"/>
          </ac:spMkLst>
        </pc:spChg>
        <pc:spChg chg="add">
          <ac:chgData name="Robert Sanders" userId="2099a037-7b68-439e-9557-347cab38f0d9" providerId="ADAL" clId="{B876D4E8-A19F-498B-B131-73593249A457}" dt="2023-07-25T14:42:38.756" v="195" actId="26606"/>
          <ac:spMkLst>
            <pc:docMk/>
            <pc:sldMk cId="1789534719" sldId="262"/>
            <ac:spMk id="1045" creationId="{FAA9CE81-CAF0-41E3-8E73-CAFA13A0B1A7}"/>
          </ac:spMkLst>
        </pc:spChg>
        <pc:picChg chg="add del mod">
          <ac:chgData name="Robert Sanders" userId="2099a037-7b68-439e-9557-347cab38f0d9" providerId="ADAL" clId="{B876D4E8-A19F-498B-B131-73593249A457}" dt="2023-07-25T14:28:36.035" v="8" actId="478"/>
          <ac:picMkLst>
            <pc:docMk/>
            <pc:sldMk cId="1789534719" sldId="262"/>
            <ac:picMk id="2" creationId="{2D52E0EA-1E7B-D629-CC10-8FA43A44E774}"/>
          </ac:picMkLst>
        </pc:picChg>
        <pc:picChg chg="add mod ord">
          <ac:chgData name="Robert Sanders" userId="2099a037-7b68-439e-9557-347cab38f0d9" providerId="ADAL" clId="{B876D4E8-A19F-498B-B131-73593249A457}" dt="2023-07-25T14:42:46.313" v="198" actId="27614"/>
          <ac:picMkLst>
            <pc:docMk/>
            <pc:sldMk cId="1789534719" sldId="262"/>
            <ac:picMk id="3" creationId="{66344C23-AFCE-8E85-8DFC-FD8DA197072B}"/>
          </ac:picMkLst>
        </pc:picChg>
        <pc:picChg chg="mod">
          <ac:chgData name="Robert Sanders" userId="2099a037-7b68-439e-9557-347cab38f0d9" providerId="ADAL" clId="{B876D4E8-A19F-498B-B131-73593249A457}" dt="2023-07-25T14:42:38.756" v="195" actId="26606"/>
          <ac:picMkLst>
            <pc:docMk/>
            <pc:sldMk cId="1789534719" sldId="262"/>
            <ac:picMk id="4" creationId="{EEB22AD3-124C-E3A5-E124-46D39104DFCB}"/>
          </ac:picMkLst>
        </pc:picChg>
        <pc:picChg chg="add mod ord">
          <ac:chgData name="Robert Sanders" userId="2099a037-7b68-439e-9557-347cab38f0d9" providerId="ADAL" clId="{B876D4E8-A19F-498B-B131-73593249A457}" dt="2023-07-25T14:42:46.204" v="196" actId="27614"/>
          <ac:picMkLst>
            <pc:docMk/>
            <pc:sldMk cId="1789534719" sldId="262"/>
            <ac:picMk id="5" creationId="{DC567FEA-40AE-7889-BD49-E931B2814DBC}"/>
          </ac:picMkLst>
        </pc:picChg>
        <pc:picChg chg="del mod modCrop">
          <ac:chgData name="Robert Sanders" userId="2099a037-7b68-439e-9557-347cab38f0d9" providerId="ADAL" clId="{B876D4E8-A19F-498B-B131-73593249A457}" dt="2023-07-25T14:27:54.138" v="3" actId="478"/>
          <ac:picMkLst>
            <pc:docMk/>
            <pc:sldMk cId="1789534719" sldId="262"/>
            <ac:picMk id="6" creationId="{9A4FE578-81F4-9C00-4C15-58DAEC75AC33}"/>
          </ac:picMkLst>
        </pc:picChg>
        <pc:picChg chg="add del mod">
          <ac:chgData name="Robert Sanders" userId="2099a037-7b68-439e-9557-347cab38f0d9" providerId="ADAL" clId="{B876D4E8-A19F-498B-B131-73593249A457}" dt="2023-07-25T14:29:07.953" v="11" actId="478"/>
          <ac:picMkLst>
            <pc:docMk/>
            <pc:sldMk cId="1789534719" sldId="262"/>
            <ac:picMk id="1026" creationId="{C89D9E01-F005-25CC-5CC2-705C8454747F}"/>
          </ac:picMkLst>
        </pc:picChg>
        <pc:picChg chg="add del mod">
          <ac:chgData name="Robert Sanders" userId="2099a037-7b68-439e-9557-347cab38f0d9" providerId="ADAL" clId="{B876D4E8-A19F-498B-B131-73593249A457}" dt="2023-07-25T14:30:06.510" v="14" actId="478"/>
          <ac:picMkLst>
            <pc:docMk/>
            <pc:sldMk cId="1789534719" sldId="262"/>
            <ac:picMk id="1028" creationId="{F0EC3594-29B9-97AD-BF46-872AE5011C1D}"/>
          </ac:picMkLst>
        </pc:picChg>
        <pc:picChg chg="add mod">
          <ac:chgData name="Robert Sanders" userId="2099a037-7b68-439e-9557-347cab38f0d9" providerId="ADAL" clId="{B876D4E8-A19F-498B-B131-73593249A457}" dt="2023-07-25T14:42:38.756" v="195" actId="26606"/>
          <ac:picMkLst>
            <pc:docMk/>
            <pc:sldMk cId="1789534719" sldId="262"/>
            <ac:picMk id="1030" creationId="{31330BFE-137D-CAD4-A3D5-5B6A6C72B381}"/>
          </ac:picMkLst>
        </pc:picChg>
        <pc:picChg chg="add mod">
          <ac:chgData name="Robert Sanders" userId="2099a037-7b68-439e-9557-347cab38f0d9" providerId="ADAL" clId="{B876D4E8-A19F-498B-B131-73593249A457}" dt="2023-07-25T14:42:46.312" v="197" actId="27614"/>
          <ac:picMkLst>
            <pc:docMk/>
            <pc:sldMk cId="1789534719" sldId="262"/>
            <ac:picMk id="1032" creationId="{1DDDEC67-CFD9-0C9A-B3EA-F2C73792A0DE}"/>
          </ac:picMkLst>
        </pc:picChg>
      </pc:sldChg>
      <pc:sldChg chg="addSp delSp modSp add mod modTransition modAnim">
        <pc:chgData name="Robert Sanders" userId="2099a037-7b68-439e-9557-347cab38f0d9" providerId="ADAL" clId="{B876D4E8-A19F-498B-B131-73593249A457}" dt="2023-07-27T12:43:41.365" v="1706"/>
        <pc:sldMkLst>
          <pc:docMk/>
          <pc:sldMk cId="4070687800" sldId="263"/>
        </pc:sldMkLst>
        <pc:spChg chg="add mod">
          <ac:chgData name="Robert Sanders" userId="2099a037-7b68-439e-9557-347cab38f0d9" providerId="ADAL" clId="{B876D4E8-A19F-498B-B131-73593249A457}" dt="2023-07-25T15:54:42.396" v="332" actId="1076"/>
          <ac:spMkLst>
            <pc:docMk/>
            <pc:sldMk cId="4070687800" sldId="263"/>
            <ac:spMk id="2" creationId="{FAA72D2C-0496-A97C-C89C-0902C8160D88}"/>
          </ac:spMkLst>
        </pc:spChg>
        <pc:spChg chg="add mod">
          <ac:chgData name="Robert Sanders" userId="2099a037-7b68-439e-9557-347cab38f0d9" providerId="ADAL" clId="{B876D4E8-A19F-498B-B131-73593249A457}" dt="2023-07-25T15:55:48.793" v="369" actId="1076"/>
          <ac:spMkLst>
            <pc:docMk/>
            <pc:sldMk cId="4070687800" sldId="263"/>
            <ac:spMk id="4" creationId="{B4B3A507-C605-6DFB-B937-1E0F1B6BEC43}"/>
          </ac:spMkLst>
        </pc:spChg>
        <pc:spChg chg="add mod">
          <ac:chgData name="Robert Sanders" userId="2099a037-7b68-439e-9557-347cab38f0d9" providerId="ADAL" clId="{B876D4E8-A19F-498B-B131-73593249A457}" dt="2023-07-25T16:00:47.482" v="422" actId="1035"/>
          <ac:spMkLst>
            <pc:docMk/>
            <pc:sldMk cId="4070687800" sldId="263"/>
            <ac:spMk id="7" creationId="{62FFDBA9-922D-08E6-9E46-7DD10E964481}"/>
          </ac:spMkLst>
        </pc:spChg>
        <pc:spChg chg="add mod">
          <ac:chgData name="Robert Sanders" userId="2099a037-7b68-439e-9557-347cab38f0d9" providerId="ADAL" clId="{B876D4E8-A19F-498B-B131-73593249A457}" dt="2023-07-25T16:00:52.368" v="426" actId="1038"/>
          <ac:spMkLst>
            <pc:docMk/>
            <pc:sldMk cId="4070687800" sldId="263"/>
            <ac:spMk id="8" creationId="{0FB00AF2-57C4-C782-467F-84F058369D39}"/>
          </ac:spMkLst>
        </pc:spChg>
        <pc:spChg chg="mod">
          <ac:chgData name="Robert Sanders" userId="2099a037-7b68-439e-9557-347cab38f0d9" providerId="ADAL" clId="{B876D4E8-A19F-498B-B131-73593249A457}" dt="2023-07-25T15:53:43.721" v="297" actId="14100"/>
          <ac:spMkLst>
            <pc:docMk/>
            <pc:sldMk cId="4070687800" sldId="263"/>
            <ac:spMk id="10" creationId="{8DA1F778-5935-3FE0-B7DD-1461FBDA15CA}"/>
          </ac:spMkLst>
        </pc:spChg>
        <pc:picChg chg="del">
          <ac:chgData name="Robert Sanders" userId="2099a037-7b68-439e-9557-347cab38f0d9" providerId="ADAL" clId="{B876D4E8-A19F-498B-B131-73593249A457}" dt="2023-07-25T15:51:34.294" v="231" actId="478"/>
          <ac:picMkLst>
            <pc:docMk/>
            <pc:sldMk cId="4070687800" sldId="263"/>
            <ac:picMk id="3" creationId="{02CC179E-C393-A671-49FC-A6A3DB98D530}"/>
          </ac:picMkLst>
        </pc:picChg>
        <pc:picChg chg="add del mod">
          <ac:chgData name="Robert Sanders" userId="2099a037-7b68-439e-9557-347cab38f0d9" providerId="ADAL" clId="{B876D4E8-A19F-498B-B131-73593249A457}" dt="2023-07-25T15:56:42.618" v="373" actId="478"/>
          <ac:picMkLst>
            <pc:docMk/>
            <pc:sldMk cId="4070687800" sldId="263"/>
            <ac:picMk id="5" creationId="{10BF0A8F-8556-EB76-B584-D37ADA6676E6}"/>
          </ac:picMkLst>
        </pc:picChg>
        <pc:picChg chg="add mod modCrop">
          <ac:chgData name="Robert Sanders" userId="2099a037-7b68-439e-9557-347cab38f0d9" providerId="ADAL" clId="{B876D4E8-A19F-498B-B131-73593249A457}" dt="2023-07-25T15:59:33.027" v="402" actId="1076"/>
          <ac:picMkLst>
            <pc:docMk/>
            <pc:sldMk cId="4070687800" sldId="263"/>
            <ac:picMk id="6" creationId="{40F77E06-380B-BCCD-7EC8-15D84F5582A3}"/>
          </ac:picMkLst>
        </pc:picChg>
        <pc:picChg chg="add mod">
          <ac:chgData name="Robert Sanders" userId="2099a037-7b68-439e-9557-347cab38f0d9" providerId="ADAL" clId="{B876D4E8-A19F-498B-B131-73593249A457}" dt="2023-07-25T15:57:11.858" v="377" actId="14100"/>
          <ac:picMkLst>
            <pc:docMk/>
            <pc:sldMk cId="4070687800" sldId="263"/>
            <ac:picMk id="2050" creationId="{5E3FFC68-3E94-EA9A-9DDE-C118CE20F999}"/>
          </ac:picMkLst>
        </pc:picChg>
      </pc:sldChg>
      <pc:sldChg chg="addSp delSp modSp add mod modTransition modAnim">
        <pc:chgData name="Robert Sanders" userId="2099a037-7b68-439e-9557-347cab38f0d9" providerId="ADAL" clId="{B876D4E8-A19F-498B-B131-73593249A457}" dt="2023-07-27T12:43:41.365" v="1706"/>
        <pc:sldMkLst>
          <pc:docMk/>
          <pc:sldMk cId="3694668929" sldId="264"/>
        </pc:sldMkLst>
        <pc:spChg chg="del">
          <ac:chgData name="Robert Sanders" userId="2099a037-7b68-439e-9557-347cab38f0d9" providerId="ADAL" clId="{B876D4E8-A19F-498B-B131-73593249A457}" dt="2023-07-27T10:48:02.796" v="525" actId="478"/>
          <ac:spMkLst>
            <pc:docMk/>
            <pc:sldMk cId="3694668929" sldId="264"/>
            <ac:spMk id="2" creationId="{FAA72D2C-0496-A97C-C89C-0902C8160D88}"/>
          </ac:spMkLst>
        </pc:spChg>
        <pc:spChg chg="del">
          <ac:chgData name="Robert Sanders" userId="2099a037-7b68-439e-9557-347cab38f0d9" providerId="ADAL" clId="{B876D4E8-A19F-498B-B131-73593249A457}" dt="2023-07-27T10:48:00.910" v="524" actId="478"/>
          <ac:spMkLst>
            <pc:docMk/>
            <pc:sldMk cId="3694668929" sldId="264"/>
            <ac:spMk id="4" creationId="{B4B3A507-C605-6DFB-B937-1E0F1B6BEC43}"/>
          </ac:spMkLst>
        </pc:spChg>
        <pc:spChg chg="del">
          <ac:chgData name="Robert Sanders" userId="2099a037-7b68-439e-9557-347cab38f0d9" providerId="ADAL" clId="{B876D4E8-A19F-498B-B131-73593249A457}" dt="2023-07-27T10:48:00.910" v="524" actId="478"/>
          <ac:spMkLst>
            <pc:docMk/>
            <pc:sldMk cId="3694668929" sldId="264"/>
            <ac:spMk id="7" creationId="{62FFDBA9-922D-08E6-9E46-7DD10E964481}"/>
          </ac:spMkLst>
        </pc:spChg>
        <pc:spChg chg="del">
          <ac:chgData name="Robert Sanders" userId="2099a037-7b68-439e-9557-347cab38f0d9" providerId="ADAL" clId="{B876D4E8-A19F-498B-B131-73593249A457}" dt="2023-07-27T10:48:00.910" v="524" actId="478"/>
          <ac:spMkLst>
            <pc:docMk/>
            <pc:sldMk cId="3694668929" sldId="264"/>
            <ac:spMk id="8" creationId="{0FB00AF2-57C4-C782-467F-84F058369D39}"/>
          </ac:spMkLst>
        </pc:spChg>
        <pc:spChg chg="del">
          <ac:chgData name="Robert Sanders" userId="2099a037-7b68-439e-9557-347cab38f0d9" providerId="ADAL" clId="{B876D4E8-A19F-498B-B131-73593249A457}" dt="2023-07-27T11:26:49.509" v="1576" actId="478"/>
          <ac:spMkLst>
            <pc:docMk/>
            <pc:sldMk cId="3694668929" sldId="264"/>
            <ac:spMk id="9" creationId="{A9A80F53-4AE5-7B7C-3908-9F2E5E06C12E}"/>
          </ac:spMkLst>
        </pc:spChg>
        <pc:spChg chg="mod">
          <ac:chgData name="Robert Sanders" userId="2099a037-7b68-439e-9557-347cab38f0d9" providerId="ADAL" clId="{B876D4E8-A19F-498B-B131-73593249A457}" dt="2023-07-27T10:48:45.578" v="601" actId="20577"/>
          <ac:spMkLst>
            <pc:docMk/>
            <pc:sldMk cId="3694668929" sldId="264"/>
            <ac:spMk id="10" creationId="{8DA1F778-5935-3FE0-B7DD-1461FBDA15CA}"/>
          </ac:spMkLst>
        </pc:spChg>
        <pc:spChg chg="add mod">
          <ac:chgData name="Robert Sanders" userId="2099a037-7b68-439e-9557-347cab38f0d9" providerId="ADAL" clId="{B876D4E8-A19F-498B-B131-73593249A457}" dt="2023-07-27T11:07:53.247" v="1333" actId="1076"/>
          <ac:spMkLst>
            <pc:docMk/>
            <pc:sldMk cId="3694668929" sldId="264"/>
            <ac:spMk id="11" creationId="{D71F20C8-FA84-C171-CDAE-FFC2E8D68674}"/>
          </ac:spMkLst>
        </pc:spChg>
        <pc:spChg chg="add mod">
          <ac:chgData name="Robert Sanders" userId="2099a037-7b68-439e-9557-347cab38f0d9" providerId="ADAL" clId="{B876D4E8-A19F-498B-B131-73593249A457}" dt="2023-07-27T11:07:53.247" v="1333" actId="1076"/>
          <ac:spMkLst>
            <pc:docMk/>
            <pc:sldMk cId="3694668929" sldId="264"/>
            <ac:spMk id="12" creationId="{7ACCCEB1-F1CA-D94E-99D4-B1BE8BD1DC06}"/>
          </ac:spMkLst>
        </pc:spChg>
        <pc:spChg chg="add mod">
          <ac:chgData name="Robert Sanders" userId="2099a037-7b68-439e-9557-347cab38f0d9" providerId="ADAL" clId="{B876D4E8-A19F-498B-B131-73593249A457}" dt="2023-07-27T11:09:51.437" v="1351" actId="1036"/>
          <ac:spMkLst>
            <pc:docMk/>
            <pc:sldMk cId="3694668929" sldId="264"/>
            <ac:spMk id="13" creationId="{F8342FA9-55D4-42A8-1DC1-C02783334E68}"/>
          </ac:spMkLst>
        </pc:spChg>
        <pc:spChg chg="add mod">
          <ac:chgData name="Robert Sanders" userId="2099a037-7b68-439e-9557-347cab38f0d9" providerId="ADAL" clId="{B876D4E8-A19F-498B-B131-73593249A457}" dt="2023-07-27T11:07:53.247" v="1333" actId="1076"/>
          <ac:spMkLst>
            <pc:docMk/>
            <pc:sldMk cId="3694668929" sldId="264"/>
            <ac:spMk id="14" creationId="{81D92712-92A8-3F8F-CAC0-34A48C0EA215}"/>
          </ac:spMkLst>
        </pc:spChg>
        <pc:spChg chg="add mod">
          <ac:chgData name="Robert Sanders" userId="2099a037-7b68-439e-9557-347cab38f0d9" providerId="ADAL" clId="{B876D4E8-A19F-498B-B131-73593249A457}" dt="2023-07-27T11:07:53.247" v="1333" actId="1076"/>
          <ac:spMkLst>
            <pc:docMk/>
            <pc:sldMk cId="3694668929" sldId="264"/>
            <ac:spMk id="15" creationId="{A67A842E-B0A0-B802-B7CE-CE20BD9DBC56}"/>
          </ac:spMkLst>
        </pc:spChg>
        <pc:spChg chg="add mod">
          <ac:chgData name="Robert Sanders" userId="2099a037-7b68-439e-9557-347cab38f0d9" providerId="ADAL" clId="{B876D4E8-A19F-498B-B131-73593249A457}" dt="2023-07-27T11:09:51.437" v="1351" actId="1036"/>
          <ac:spMkLst>
            <pc:docMk/>
            <pc:sldMk cId="3694668929" sldId="264"/>
            <ac:spMk id="16" creationId="{2DA21FC2-6C3D-6AF3-7E15-485481A0AAD8}"/>
          </ac:spMkLst>
        </pc:spChg>
        <pc:spChg chg="add mod">
          <ac:chgData name="Robert Sanders" userId="2099a037-7b68-439e-9557-347cab38f0d9" providerId="ADAL" clId="{B876D4E8-A19F-498B-B131-73593249A457}" dt="2023-07-27T11:07:53.247" v="1333" actId="1076"/>
          <ac:spMkLst>
            <pc:docMk/>
            <pc:sldMk cId="3694668929" sldId="264"/>
            <ac:spMk id="17" creationId="{4F2144E1-D1FD-E9D7-11EF-EEBEC1CA0794}"/>
          </ac:spMkLst>
        </pc:spChg>
        <pc:spChg chg="add mod">
          <ac:chgData name="Robert Sanders" userId="2099a037-7b68-439e-9557-347cab38f0d9" providerId="ADAL" clId="{B876D4E8-A19F-498B-B131-73593249A457}" dt="2023-07-27T11:23:49.120" v="1503" actId="1076"/>
          <ac:spMkLst>
            <pc:docMk/>
            <pc:sldMk cId="3694668929" sldId="264"/>
            <ac:spMk id="20" creationId="{DC7BD018-5D0A-CF9F-04FC-49F7F54F3951}"/>
          </ac:spMkLst>
        </pc:spChg>
        <pc:spChg chg="add mod">
          <ac:chgData name="Robert Sanders" userId="2099a037-7b68-439e-9557-347cab38f0d9" providerId="ADAL" clId="{B876D4E8-A19F-498B-B131-73593249A457}" dt="2023-07-27T11:38:00.664" v="1694" actId="1038"/>
          <ac:spMkLst>
            <pc:docMk/>
            <pc:sldMk cId="3694668929" sldId="264"/>
            <ac:spMk id="21" creationId="{82FF43E5-923E-AF73-10B4-E82EAA1DBA32}"/>
          </ac:spMkLst>
        </pc:spChg>
        <pc:spChg chg="add mod">
          <ac:chgData name="Robert Sanders" userId="2099a037-7b68-439e-9557-347cab38f0d9" providerId="ADAL" clId="{B876D4E8-A19F-498B-B131-73593249A457}" dt="2023-07-27T11:32:38.992" v="1675" actId="1076"/>
          <ac:spMkLst>
            <pc:docMk/>
            <pc:sldMk cId="3694668929" sldId="264"/>
            <ac:spMk id="22" creationId="{EC3304F1-436C-F49A-FED7-4A85791F5EA7}"/>
          </ac:spMkLst>
        </pc:spChg>
        <pc:spChg chg="add mod">
          <ac:chgData name="Robert Sanders" userId="2099a037-7b68-439e-9557-347cab38f0d9" providerId="ADAL" clId="{B876D4E8-A19F-498B-B131-73593249A457}" dt="2023-07-27T11:32:32.784" v="1674" actId="1076"/>
          <ac:spMkLst>
            <pc:docMk/>
            <pc:sldMk cId="3694668929" sldId="264"/>
            <ac:spMk id="26" creationId="{EE281549-57C0-52DA-0E0D-15566BDB18B1}"/>
          </ac:spMkLst>
        </pc:spChg>
        <pc:spChg chg="add mod">
          <ac:chgData name="Robert Sanders" userId="2099a037-7b68-439e-9557-347cab38f0d9" providerId="ADAL" clId="{B876D4E8-A19F-498B-B131-73593249A457}" dt="2023-07-27T11:28:32.090" v="1632" actId="1076"/>
          <ac:spMkLst>
            <pc:docMk/>
            <pc:sldMk cId="3694668929" sldId="264"/>
            <ac:spMk id="28" creationId="{45A21869-DA3B-608E-0B9F-3C018392FD6C}"/>
          </ac:spMkLst>
        </pc:spChg>
        <pc:spChg chg="add mod">
          <ac:chgData name="Robert Sanders" userId="2099a037-7b68-439e-9557-347cab38f0d9" providerId="ADAL" clId="{B876D4E8-A19F-498B-B131-73593249A457}" dt="2023-07-27T11:32:45.829" v="1676" actId="1076"/>
          <ac:spMkLst>
            <pc:docMk/>
            <pc:sldMk cId="3694668929" sldId="264"/>
            <ac:spMk id="30" creationId="{3FC4F94A-0E0F-5E71-394D-65D75629F3ED}"/>
          </ac:spMkLst>
        </pc:spChg>
        <pc:spChg chg="add mod">
          <ac:chgData name="Robert Sanders" userId="2099a037-7b68-439e-9557-347cab38f0d9" providerId="ADAL" clId="{B876D4E8-A19F-498B-B131-73593249A457}" dt="2023-07-27T11:32:16.034" v="1666" actId="1076"/>
          <ac:spMkLst>
            <pc:docMk/>
            <pc:sldMk cId="3694668929" sldId="264"/>
            <ac:spMk id="31" creationId="{38CB5CD6-6C0D-C4C4-076A-6BAEFC47D3AA}"/>
          </ac:spMkLst>
        </pc:spChg>
        <pc:picChg chg="del">
          <ac:chgData name="Robert Sanders" userId="2099a037-7b68-439e-9557-347cab38f0d9" providerId="ADAL" clId="{B876D4E8-A19F-498B-B131-73593249A457}" dt="2023-07-27T10:48:00.910" v="524" actId="478"/>
          <ac:picMkLst>
            <pc:docMk/>
            <pc:sldMk cId="3694668929" sldId="264"/>
            <ac:picMk id="3" creationId="{C38FC26C-E406-914E-703F-8F7147364F4C}"/>
          </ac:picMkLst>
        </pc:picChg>
        <pc:picChg chg="del">
          <ac:chgData name="Robert Sanders" userId="2099a037-7b68-439e-9557-347cab38f0d9" providerId="ADAL" clId="{B876D4E8-A19F-498B-B131-73593249A457}" dt="2023-07-27T10:48:00.910" v="524" actId="478"/>
          <ac:picMkLst>
            <pc:docMk/>
            <pc:sldMk cId="3694668929" sldId="264"/>
            <ac:picMk id="5" creationId="{49B2596B-83AB-436E-23DE-7014DD4F49FB}"/>
          </ac:picMkLst>
        </pc:picChg>
        <pc:picChg chg="del">
          <ac:chgData name="Robert Sanders" userId="2099a037-7b68-439e-9557-347cab38f0d9" providerId="ADAL" clId="{B876D4E8-A19F-498B-B131-73593249A457}" dt="2023-07-27T10:48:00.910" v="524" actId="478"/>
          <ac:picMkLst>
            <pc:docMk/>
            <pc:sldMk cId="3694668929" sldId="264"/>
            <ac:picMk id="6" creationId="{40F77E06-380B-BCCD-7EC8-15D84F5582A3}"/>
          </ac:picMkLst>
        </pc:picChg>
        <pc:picChg chg="add mod modCrop">
          <ac:chgData name="Robert Sanders" userId="2099a037-7b68-439e-9557-347cab38f0d9" providerId="ADAL" clId="{B876D4E8-A19F-498B-B131-73593249A457}" dt="2023-07-27T11:38:00.664" v="1694" actId="1038"/>
          <ac:picMkLst>
            <pc:docMk/>
            <pc:sldMk cId="3694668929" sldId="264"/>
            <ac:picMk id="18" creationId="{5552AD84-0505-4798-EDEF-DF8895808DE7}"/>
          </ac:picMkLst>
        </pc:picChg>
        <pc:picChg chg="add mod">
          <ac:chgData name="Robert Sanders" userId="2099a037-7b68-439e-9557-347cab38f0d9" providerId="ADAL" clId="{B876D4E8-A19F-498B-B131-73593249A457}" dt="2023-07-27T11:21:12.324" v="1457" actId="1076"/>
          <ac:picMkLst>
            <pc:docMk/>
            <pc:sldMk cId="3694668929" sldId="264"/>
            <ac:picMk id="19" creationId="{D0536608-31B3-D7B0-DAD0-A5D57F6CC2EF}"/>
          </ac:picMkLst>
        </pc:picChg>
        <pc:picChg chg="add del mod">
          <ac:chgData name="Robert Sanders" userId="2099a037-7b68-439e-9557-347cab38f0d9" providerId="ADAL" clId="{B876D4E8-A19F-498B-B131-73593249A457}" dt="2023-07-27T11:15:27.876" v="1432" actId="478"/>
          <ac:picMkLst>
            <pc:docMk/>
            <pc:sldMk cId="3694668929" sldId="264"/>
            <ac:picMk id="23" creationId="{1EEBB235-B63C-4311-2C1A-EFBDF01568AA}"/>
          </ac:picMkLst>
        </pc:picChg>
        <pc:picChg chg="add del">
          <ac:chgData name="Robert Sanders" userId="2099a037-7b68-439e-9557-347cab38f0d9" providerId="ADAL" clId="{B876D4E8-A19F-498B-B131-73593249A457}" dt="2023-07-27T11:15:45.539" v="1434" actId="478"/>
          <ac:picMkLst>
            <pc:docMk/>
            <pc:sldMk cId="3694668929" sldId="264"/>
            <ac:picMk id="24" creationId="{44F62D06-B607-151B-663D-61341CF1FA3C}"/>
          </ac:picMkLst>
        </pc:picChg>
        <pc:picChg chg="add mod">
          <ac:chgData name="Robert Sanders" userId="2099a037-7b68-439e-9557-347cab38f0d9" providerId="ADAL" clId="{B876D4E8-A19F-498B-B131-73593249A457}" dt="2023-07-27T11:32:32.784" v="1674" actId="1076"/>
          <ac:picMkLst>
            <pc:docMk/>
            <pc:sldMk cId="3694668929" sldId="264"/>
            <ac:picMk id="25" creationId="{78EEA212-C5C3-5EE2-B864-73CD28B501FC}"/>
          </ac:picMkLst>
        </pc:picChg>
        <pc:picChg chg="add mod">
          <ac:chgData name="Robert Sanders" userId="2099a037-7b68-439e-9557-347cab38f0d9" providerId="ADAL" clId="{B876D4E8-A19F-498B-B131-73593249A457}" dt="2023-07-27T11:28:32.090" v="1632" actId="1076"/>
          <ac:picMkLst>
            <pc:docMk/>
            <pc:sldMk cId="3694668929" sldId="264"/>
            <ac:picMk id="27" creationId="{63D59B3C-A5EF-BCF2-CBDF-AF2ACAB354D1}"/>
          </ac:picMkLst>
        </pc:picChg>
        <pc:picChg chg="add mod">
          <ac:chgData name="Robert Sanders" userId="2099a037-7b68-439e-9557-347cab38f0d9" providerId="ADAL" clId="{B876D4E8-A19F-498B-B131-73593249A457}" dt="2023-07-27T11:32:45.829" v="1676" actId="1076"/>
          <ac:picMkLst>
            <pc:docMk/>
            <pc:sldMk cId="3694668929" sldId="264"/>
            <ac:picMk id="29" creationId="{C1600F8A-913B-B713-5D30-8AAD774951AC}"/>
          </ac:picMkLst>
        </pc:picChg>
        <pc:picChg chg="add mod">
          <ac:chgData name="Robert Sanders" userId="2099a037-7b68-439e-9557-347cab38f0d9" providerId="ADAL" clId="{B876D4E8-A19F-498B-B131-73593249A457}" dt="2023-07-27T11:32:38.992" v="1675" actId="1076"/>
          <ac:picMkLst>
            <pc:docMk/>
            <pc:sldMk cId="3694668929" sldId="264"/>
            <ac:picMk id="1026" creationId="{622ACFBD-B163-9F62-4DC6-8538737AA69B}"/>
          </ac:picMkLst>
        </pc:picChg>
        <pc:picChg chg="add del">
          <ac:chgData name="Robert Sanders" userId="2099a037-7b68-439e-9557-347cab38f0d9" providerId="ADAL" clId="{B876D4E8-A19F-498B-B131-73593249A457}" dt="2023-07-27T11:23:53.752" v="1505" actId="478"/>
          <ac:picMkLst>
            <pc:docMk/>
            <pc:sldMk cId="3694668929" sldId="264"/>
            <ac:picMk id="1028" creationId="{FD41CEB2-9D74-7C6F-47F3-E6AAC83A7F35}"/>
          </ac:picMkLst>
        </pc:picChg>
        <pc:picChg chg="add del">
          <ac:chgData name="Robert Sanders" userId="2099a037-7b68-439e-9557-347cab38f0d9" providerId="ADAL" clId="{B876D4E8-A19F-498B-B131-73593249A457}" dt="2023-07-27T11:26:49.509" v="1576" actId="478"/>
          <ac:picMkLst>
            <pc:docMk/>
            <pc:sldMk cId="3694668929" sldId="264"/>
            <ac:picMk id="1030" creationId="{5C8EE1AD-FE68-5B83-A1EC-BD5E5DFCC6D2}"/>
          </ac:picMkLst>
        </pc:picChg>
        <pc:picChg chg="add mod">
          <ac:chgData name="Robert Sanders" userId="2099a037-7b68-439e-9557-347cab38f0d9" providerId="ADAL" clId="{B876D4E8-A19F-498B-B131-73593249A457}" dt="2023-07-27T11:31:52.746" v="1640" actId="1076"/>
          <ac:picMkLst>
            <pc:docMk/>
            <pc:sldMk cId="3694668929" sldId="264"/>
            <ac:picMk id="1032" creationId="{E1B139C4-C6AC-2BE9-5AD5-E3E0AE59F0D9}"/>
          </ac:picMkLst>
        </pc:picChg>
        <pc:picChg chg="del">
          <ac:chgData name="Robert Sanders" userId="2099a037-7b68-439e-9557-347cab38f0d9" providerId="ADAL" clId="{B876D4E8-A19F-498B-B131-73593249A457}" dt="2023-07-27T10:48:00.910" v="524" actId="478"/>
          <ac:picMkLst>
            <pc:docMk/>
            <pc:sldMk cId="3694668929" sldId="264"/>
            <ac:picMk id="2050" creationId="{5E3FFC68-3E94-EA9A-9DDE-C118CE20F999}"/>
          </ac:picMkLst>
        </pc:picChg>
      </pc:sldChg>
      <pc:sldChg chg="addSp modSp add mod modTransition">
        <pc:chgData name="Robert Sanders" userId="2099a037-7b68-439e-9557-347cab38f0d9" providerId="ADAL" clId="{B876D4E8-A19F-498B-B131-73593249A457}" dt="2023-07-27T12:43:41.365" v="1706"/>
        <pc:sldMkLst>
          <pc:docMk/>
          <pc:sldMk cId="3476954597" sldId="265"/>
        </pc:sldMkLst>
        <pc:spChg chg="add mod">
          <ac:chgData name="Robert Sanders" userId="2099a037-7b68-439e-9557-347cab38f0d9" providerId="ADAL" clId="{B876D4E8-A19F-498B-B131-73593249A457}" dt="2023-07-27T10:52:19.737" v="806" actId="20577"/>
          <ac:spMkLst>
            <pc:docMk/>
            <pc:sldMk cId="3476954597" sldId="265"/>
            <ac:spMk id="2" creationId="{00FFDEB6-6A44-F4BE-ADF5-04C620AD337A}"/>
          </ac:spMkLst>
        </pc:spChg>
        <pc:spChg chg="add mod">
          <ac:chgData name="Robert Sanders" userId="2099a037-7b68-439e-9557-347cab38f0d9" providerId="ADAL" clId="{B876D4E8-A19F-498B-B131-73593249A457}" dt="2023-07-27T11:01:37.946" v="1249" actId="20577"/>
          <ac:spMkLst>
            <pc:docMk/>
            <pc:sldMk cId="3476954597" sldId="265"/>
            <ac:spMk id="3" creationId="{8D887F5B-A800-3B4A-EE7F-9E0C1C85ABC0}"/>
          </ac:spMkLst>
        </pc:spChg>
        <pc:spChg chg="mod">
          <ac:chgData name="Robert Sanders" userId="2099a037-7b68-439e-9557-347cab38f0d9" providerId="ADAL" clId="{B876D4E8-A19F-498B-B131-73593249A457}" dt="2023-07-27T10:49:27.199" v="624" actId="20577"/>
          <ac:spMkLst>
            <pc:docMk/>
            <pc:sldMk cId="3476954597" sldId="265"/>
            <ac:spMk id="10" creationId="{8DA1F778-5935-3FE0-B7DD-1461FBDA15CA}"/>
          </ac:spMkLst>
        </pc:spChg>
      </pc:sldChg>
      <pc:sldMasterChg chg="modTransition modSldLayout">
        <pc:chgData name="Robert Sanders" userId="2099a037-7b68-439e-9557-347cab38f0d9" providerId="ADAL" clId="{B876D4E8-A19F-498B-B131-73593249A457}" dt="2023-07-27T12:43:41.365" v="1706"/>
        <pc:sldMasterMkLst>
          <pc:docMk/>
          <pc:sldMasterMk cId="1719072017" sldId="2147483672"/>
        </pc:sldMasterMkLst>
        <pc:sldLayoutChg chg="modTransition">
          <pc:chgData name="Robert Sanders" userId="2099a037-7b68-439e-9557-347cab38f0d9" providerId="ADAL" clId="{B876D4E8-A19F-498B-B131-73593249A457}" dt="2023-07-27T12:43:41.365" v="1706"/>
          <pc:sldLayoutMkLst>
            <pc:docMk/>
            <pc:sldMasterMk cId="1719072017" sldId="2147483672"/>
            <pc:sldLayoutMk cId="3486988946" sldId="2147483673"/>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1325299600" sldId="2147483674"/>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3322265782" sldId="2147483675"/>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3821067701" sldId="2147483676"/>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4040936296" sldId="2147483677"/>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1064166516" sldId="2147483678"/>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220380073" sldId="2147483679"/>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3369670627" sldId="2147483680"/>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3723850597" sldId="2147483681"/>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3999160131" sldId="2147483682"/>
          </pc:sldLayoutMkLst>
        </pc:sldLayoutChg>
        <pc:sldLayoutChg chg="modTransition">
          <pc:chgData name="Robert Sanders" userId="2099a037-7b68-439e-9557-347cab38f0d9" providerId="ADAL" clId="{B876D4E8-A19F-498B-B131-73593249A457}" dt="2023-07-27T12:43:41.365" v="1706"/>
          <pc:sldLayoutMkLst>
            <pc:docMk/>
            <pc:sldMasterMk cId="1719072017" sldId="2147483672"/>
            <pc:sldLayoutMk cId="188758461" sldId="2147483683"/>
          </pc:sldLayoutMkLst>
        </pc:sldLayoutChg>
      </pc:sldMasterChg>
    </pc:docChg>
  </pc:docChgLst>
  <pc:docChgLst>
    <pc:chgData name="Robert Sanders" userId="S::robert.sanders@portsmouth.anglican.org::2099a037-7b68-439e-9557-347cab38f0d9" providerId="AD" clId="Web-{B676E7D1-E1BF-3BF6-A342-2887866E4ABD}"/>
    <pc:docChg chg="addSld delSld modSld sldOrd">
      <pc:chgData name="Robert Sanders" userId="S::robert.sanders@portsmouth.anglican.org::2099a037-7b68-439e-9557-347cab38f0d9" providerId="AD" clId="Web-{B676E7D1-E1BF-3BF6-A342-2887866E4ABD}" dt="2023-09-20T14:14:04.536" v="335" actId="20577"/>
      <pc:docMkLst>
        <pc:docMk/>
      </pc:docMkLst>
      <pc:sldChg chg="del">
        <pc:chgData name="Robert Sanders" userId="S::robert.sanders@portsmouth.anglican.org::2099a037-7b68-439e-9557-347cab38f0d9" providerId="AD" clId="Web-{B676E7D1-E1BF-3BF6-A342-2887866E4ABD}" dt="2023-09-20T13:32:13.900" v="184"/>
        <pc:sldMkLst>
          <pc:docMk/>
          <pc:sldMk cId="217578753" sldId="259"/>
        </pc:sldMkLst>
      </pc:sldChg>
      <pc:sldChg chg="del">
        <pc:chgData name="Robert Sanders" userId="S::robert.sanders@portsmouth.anglican.org::2099a037-7b68-439e-9557-347cab38f0d9" providerId="AD" clId="Web-{B676E7D1-E1BF-3BF6-A342-2887866E4ABD}" dt="2023-09-20T11:45:47.214" v="0"/>
        <pc:sldMkLst>
          <pc:docMk/>
          <pc:sldMk cId="1789534719" sldId="262"/>
        </pc:sldMkLst>
      </pc:sldChg>
      <pc:sldChg chg="del">
        <pc:chgData name="Robert Sanders" userId="S::robert.sanders@portsmouth.anglican.org::2099a037-7b68-439e-9557-347cab38f0d9" providerId="AD" clId="Web-{B676E7D1-E1BF-3BF6-A342-2887866E4ABD}" dt="2023-09-20T11:45:55.433" v="1"/>
        <pc:sldMkLst>
          <pc:docMk/>
          <pc:sldMk cId="4070687800" sldId="263"/>
        </pc:sldMkLst>
      </pc:sldChg>
      <pc:sldChg chg="addSp delSp modSp add del addAnim">
        <pc:chgData name="Robert Sanders" userId="S::robert.sanders@portsmouth.anglican.org::2099a037-7b68-439e-9557-347cab38f0d9" providerId="AD" clId="Web-{B676E7D1-E1BF-3BF6-A342-2887866E4ABD}" dt="2023-09-20T13:33:40.199" v="189" actId="20577"/>
        <pc:sldMkLst>
          <pc:docMk/>
          <pc:sldMk cId="3694668929" sldId="264"/>
        </pc:sldMkLst>
        <pc:spChg chg="add mod">
          <ac:chgData name="Robert Sanders" userId="S::robert.sanders@portsmouth.anglican.org::2099a037-7b68-439e-9557-347cab38f0d9" providerId="AD" clId="Web-{B676E7D1-E1BF-3BF6-A342-2887866E4ABD}" dt="2023-09-20T11:46:57.325" v="8" actId="1076"/>
          <ac:spMkLst>
            <pc:docMk/>
            <pc:sldMk cId="3694668929" sldId="264"/>
            <ac:spMk id="2" creationId="{13308455-CF95-A659-B866-DCE94702B87D}"/>
          </ac:spMkLst>
        </pc:spChg>
        <pc:spChg chg="add del">
          <ac:chgData name="Robert Sanders" userId="S::robert.sanders@portsmouth.anglican.org::2099a037-7b68-439e-9557-347cab38f0d9" providerId="AD" clId="Web-{B676E7D1-E1BF-3BF6-A342-2887866E4ABD}" dt="2023-09-20T13:32:57.026" v="185"/>
          <ac:spMkLst>
            <pc:docMk/>
            <pc:sldMk cId="3694668929" sldId="264"/>
            <ac:spMk id="6" creationId="{3FDE7D29-C8F6-0B03-F2F7-C1D585AFB7DB}"/>
          </ac:spMkLst>
        </pc:spChg>
        <pc:spChg chg="mod">
          <ac:chgData name="Robert Sanders" userId="S::robert.sanders@portsmouth.anglican.org::2099a037-7b68-439e-9557-347cab38f0d9" providerId="AD" clId="Web-{B676E7D1-E1BF-3BF6-A342-2887866E4ABD}" dt="2023-09-20T13:33:40.199" v="189" actId="20577"/>
          <ac:spMkLst>
            <pc:docMk/>
            <pc:sldMk cId="3694668929" sldId="264"/>
            <ac:spMk id="10" creationId="{8DA1F778-5935-3FE0-B7DD-1461FBDA15CA}"/>
          </ac:spMkLst>
        </pc:spChg>
        <pc:spChg chg="mod">
          <ac:chgData name="Robert Sanders" userId="S::robert.sanders@portsmouth.anglican.org::2099a037-7b68-439e-9557-347cab38f0d9" providerId="AD" clId="Web-{B676E7D1-E1BF-3BF6-A342-2887866E4ABD}" dt="2023-09-20T13:33:01.433" v="187" actId="1076"/>
          <ac:spMkLst>
            <pc:docMk/>
            <pc:sldMk cId="3694668929" sldId="264"/>
            <ac:spMk id="26" creationId="{EE281549-57C0-52DA-0E0D-15566BDB18B1}"/>
          </ac:spMkLst>
        </pc:spChg>
        <pc:picChg chg="mod">
          <ac:chgData name="Robert Sanders" userId="S::robert.sanders@portsmouth.anglican.org::2099a037-7b68-439e-9557-347cab38f0d9" providerId="AD" clId="Web-{B676E7D1-E1BF-3BF6-A342-2887866E4ABD}" dt="2023-09-20T13:33:01.401" v="186" actId="1076"/>
          <ac:picMkLst>
            <pc:docMk/>
            <pc:sldMk cId="3694668929" sldId="264"/>
            <ac:picMk id="25" creationId="{78EEA212-C5C3-5EE2-B864-73CD28B501FC}"/>
          </ac:picMkLst>
        </pc:picChg>
      </pc:sldChg>
      <pc:sldChg chg="del">
        <pc:chgData name="Robert Sanders" userId="S::robert.sanders@portsmouth.anglican.org::2099a037-7b68-439e-9557-347cab38f0d9" providerId="AD" clId="Web-{B676E7D1-E1BF-3BF6-A342-2887866E4ABD}" dt="2023-09-20T11:46:01.605" v="4"/>
        <pc:sldMkLst>
          <pc:docMk/>
          <pc:sldMk cId="3476954597" sldId="265"/>
        </pc:sldMkLst>
      </pc:sldChg>
      <pc:sldChg chg="addSp delSp modSp new">
        <pc:chgData name="Robert Sanders" userId="S::robert.sanders@portsmouth.anglican.org::2099a037-7b68-439e-9557-347cab38f0d9" providerId="AD" clId="Web-{B676E7D1-E1BF-3BF6-A342-2887866E4ABD}" dt="2023-09-20T13:18:08.739" v="147" actId="20577"/>
        <pc:sldMkLst>
          <pc:docMk/>
          <pc:sldMk cId="3762539396" sldId="265"/>
        </pc:sldMkLst>
        <pc:spChg chg="del">
          <ac:chgData name="Robert Sanders" userId="S::robert.sanders@portsmouth.anglican.org::2099a037-7b68-439e-9557-347cab38f0d9" providerId="AD" clId="Web-{B676E7D1-E1BF-3BF6-A342-2887866E4ABD}" dt="2023-09-20T11:47:30.123" v="12"/>
          <ac:spMkLst>
            <pc:docMk/>
            <pc:sldMk cId="3762539396" sldId="265"/>
            <ac:spMk id="2" creationId="{81FEDD05-893D-4B76-2F00-8A2F4E27D9AE}"/>
          </ac:spMkLst>
        </pc:spChg>
        <pc:spChg chg="add del mod">
          <ac:chgData name="Robert Sanders" userId="S::robert.sanders@portsmouth.anglican.org::2099a037-7b68-439e-9557-347cab38f0d9" providerId="AD" clId="Web-{B676E7D1-E1BF-3BF6-A342-2887866E4ABD}" dt="2023-09-20T13:09:51.211" v="86"/>
          <ac:spMkLst>
            <pc:docMk/>
            <pc:sldMk cId="3762539396" sldId="265"/>
            <ac:spMk id="2" creationId="{AFD6475A-9120-289C-9992-6993B31CE831}"/>
          </ac:spMkLst>
        </pc:spChg>
        <pc:spChg chg="del">
          <ac:chgData name="Robert Sanders" userId="S::robert.sanders@portsmouth.anglican.org::2099a037-7b68-439e-9557-347cab38f0d9" providerId="AD" clId="Web-{B676E7D1-E1BF-3BF6-A342-2887866E4ABD}" dt="2023-09-20T11:47:30.123" v="11"/>
          <ac:spMkLst>
            <pc:docMk/>
            <pc:sldMk cId="3762539396" sldId="265"/>
            <ac:spMk id="3" creationId="{73D7D5D5-FCDF-1778-37D0-4864FC6C8083}"/>
          </ac:spMkLst>
        </pc:spChg>
        <pc:spChg chg="add mod">
          <ac:chgData name="Robert Sanders" userId="S::robert.sanders@portsmouth.anglican.org::2099a037-7b68-439e-9557-347cab38f0d9" providerId="AD" clId="Web-{B676E7D1-E1BF-3BF6-A342-2887866E4ABD}" dt="2023-09-20T13:09:31.616" v="82" actId="1076"/>
          <ac:spMkLst>
            <pc:docMk/>
            <pc:sldMk cId="3762539396" sldId="265"/>
            <ac:spMk id="4" creationId="{CD1D2972-A88F-A0D7-2B02-AB141F03B221}"/>
          </ac:spMkLst>
        </pc:spChg>
        <pc:spChg chg="add del">
          <ac:chgData name="Robert Sanders" userId="S::robert.sanders@portsmouth.anglican.org::2099a037-7b68-439e-9557-347cab38f0d9" providerId="AD" clId="Web-{B676E7D1-E1BF-3BF6-A342-2887866E4ABD}" dt="2023-09-20T13:16:39.299" v="88"/>
          <ac:spMkLst>
            <pc:docMk/>
            <pc:sldMk cId="3762539396" sldId="265"/>
            <ac:spMk id="8" creationId="{D708E644-B0EE-B546-FD55-92C6288C2E19}"/>
          </ac:spMkLst>
        </pc:spChg>
        <pc:spChg chg="add del mod">
          <ac:chgData name="Robert Sanders" userId="S::robert.sanders@portsmouth.anglican.org::2099a037-7b68-439e-9557-347cab38f0d9" providerId="AD" clId="Web-{B676E7D1-E1BF-3BF6-A342-2887866E4ABD}" dt="2023-09-20T13:16:48.049" v="91"/>
          <ac:spMkLst>
            <pc:docMk/>
            <pc:sldMk cId="3762539396" sldId="265"/>
            <ac:spMk id="11" creationId="{0ADC2C84-3D1A-8D67-957E-AE4CEF0D5E84}"/>
          </ac:spMkLst>
        </pc:spChg>
        <pc:spChg chg="add mod">
          <ac:chgData name="Robert Sanders" userId="S::robert.sanders@portsmouth.anglican.org::2099a037-7b68-439e-9557-347cab38f0d9" providerId="AD" clId="Web-{B676E7D1-E1BF-3BF6-A342-2887866E4ABD}" dt="2023-09-20T13:18:08.739" v="147" actId="20577"/>
          <ac:spMkLst>
            <pc:docMk/>
            <pc:sldMk cId="3762539396" sldId="265"/>
            <ac:spMk id="12" creationId="{D79311D1-785F-F0EF-C1CA-E0A4B6BB96E6}"/>
          </ac:spMkLst>
        </pc:spChg>
        <pc:spChg chg="add mod">
          <ac:chgData name="Robert Sanders" userId="S::robert.sanders@portsmouth.anglican.org::2099a037-7b68-439e-9557-347cab38f0d9" providerId="AD" clId="Web-{B676E7D1-E1BF-3BF6-A342-2887866E4ABD}" dt="2023-09-20T11:49:20.735" v="48" actId="20577"/>
          <ac:spMkLst>
            <pc:docMk/>
            <pc:sldMk cId="3762539396" sldId="265"/>
            <ac:spMk id="13" creationId="{F1C24FEF-872A-4040-B3EC-8CF7D7425346}"/>
          </ac:spMkLst>
        </pc:spChg>
        <pc:spChg chg="add mod">
          <ac:chgData name="Robert Sanders" userId="S::robert.sanders@portsmouth.anglican.org::2099a037-7b68-439e-9557-347cab38f0d9" providerId="AD" clId="Web-{B676E7D1-E1BF-3BF6-A342-2887866E4ABD}" dt="2023-09-20T11:52:14.067" v="78" actId="1076"/>
          <ac:spMkLst>
            <pc:docMk/>
            <pc:sldMk cId="3762539396" sldId="265"/>
            <ac:spMk id="14" creationId="{A8BBCEDD-2120-3819-DB0F-8CE5C721AC0D}"/>
          </ac:spMkLst>
        </pc:spChg>
        <pc:picChg chg="add">
          <ac:chgData name="Robert Sanders" userId="S::robert.sanders@portsmouth.anglican.org::2099a037-7b68-439e-9557-347cab38f0d9" providerId="AD" clId="Web-{B676E7D1-E1BF-3BF6-A342-2887866E4ABD}" dt="2023-09-20T11:47:35.779" v="13"/>
          <ac:picMkLst>
            <pc:docMk/>
            <pc:sldMk cId="3762539396" sldId="265"/>
            <ac:picMk id="5" creationId="{A3721A94-018A-3E50-149C-137797383547}"/>
          </ac:picMkLst>
        </pc:picChg>
        <pc:picChg chg="add mod">
          <ac:chgData name="Robert Sanders" userId="S::robert.sanders@portsmouth.anglican.org::2099a037-7b68-439e-9557-347cab38f0d9" providerId="AD" clId="Web-{B676E7D1-E1BF-3BF6-A342-2887866E4ABD}" dt="2023-09-20T11:51:57.880" v="75" actId="1076"/>
          <ac:picMkLst>
            <pc:docMk/>
            <pc:sldMk cId="3762539396" sldId="265"/>
            <ac:picMk id="7" creationId="{A2AE2F93-5FBA-5978-BD8B-0357A40C33AD}"/>
          </ac:picMkLst>
        </pc:picChg>
        <pc:picChg chg="add mod ord">
          <ac:chgData name="Robert Sanders" userId="S::robert.sanders@portsmouth.anglican.org::2099a037-7b68-439e-9557-347cab38f0d9" providerId="AD" clId="Web-{B676E7D1-E1BF-3BF6-A342-2887866E4ABD}" dt="2023-09-20T11:52:01.161" v="77" actId="1076"/>
          <ac:picMkLst>
            <pc:docMk/>
            <pc:sldMk cId="3762539396" sldId="265"/>
            <ac:picMk id="9" creationId="{5F40DA83-492A-2CD2-24EB-282809482E83}"/>
          </ac:picMkLst>
        </pc:picChg>
        <pc:picChg chg="add del">
          <ac:chgData name="Robert Sanders" userId="S::robert.sanders@portsmouth.anglican.org::2099a037-7b68-439e-9557-347cab38f0d9" providerId="AD" clId="Web-{B676E7D1-E1BF-3BF6-A342-2887866E4ABD}" dt="2023-09-20T11:48:05.155" v="20"/>
          <ac:picMkLst>
            <pc:docMk/>
            <pc:sldMk cId="3762539396" sldId="265"/>
            <ac:picMk id="11" creationId="{0CB3FFC4-8CC2-76B4-F153-2BB55A0EDE71}"/>
          </ac:picMkLst>
        </pc:picChg>
      </pc:sldChg>
      <pc:sldChg chg="addSp delSp modSp add replId">
        <pc:chgData name="Robert Sanders" userId="S::robert.sanders@portsmouth.anglican.org::2099a037-7b68-439e-9557-347cab38f0d9" providerId="AD" clId="Web-{B676E7D1-E1BF-3BF6-A342-2887866E4ABD}" dt="2023-09-20T13:29:57.631" v="169" actId="14100"/>
        <pc:sldMkLst>
          <pc:docMk/>
          <pc:sldMk cId="82655492" sldId="266"/>
        </pc:sldMkLst>
        <pc:spChg chg="del">
          <ac:chgData name="Robert Sanders" userId="S::robert.sanders@portsmouth.anglican.org::2099a037-7b68-439e-9557-347cab38f0d9" providerId="AD" clId="Web-{B676E7D1-E1BF-3BF6-A342-2887866E4ABD}" dt="2023-09-20T13:29:09.192" v="150"/>
          <ac:spMkLst>
            <pc:docMk/>
            <pc:sldMk cId="82655492" sldId="266"/>
            <ac:spMk id="12" creationId="{D79311D1-785F-F0EF-C1CA-E0A4B6BB96E6}"/>
          </ac:spMkLst>
        </pc:spChg>
        <pc:spChg chg="mod">
          <ac:chgData name="Robert Sanders" userId="S::robert.sanders@portsmouth.anglican.org::2099a037-7b68-439e-9557-347cab38f0d9" providerId="AD" clId="Web-{B676E7D1-E1BF-3BF6-A342-2887866E4ABD}" dt="2023-09-20T13:29:51.850" v="167" actId="14100"/>
          <ac:spMkLst>
            <pc:docMk/>
            <pc:sldMk cId="82655492" sldId="266"/>
            <ac:spMk id="13" creationId="{F1C24FEF-872A-4040-B3EC-8CF7D7425346}"/>
          </ac:spMkLst>
        </pc:spChg>
        <pc:spChg chg="del">
          <ac:chgData name="Robert Sanders" userId="S::robert.sanders@portsmouth.anglican.org::2099a037-7b68-439e-9557-347cab38f0d9" providerId="AD" clId="Web-{B676E7D1-E1BF-3BF6-A342-2887866E4ABD}" dt="2023-09-20T13:29:09.192" v="151"/>
          <ac:spMkLst>
            <pc:docMk/>
            <pc:sldMk cId="82655492" sldId="266"/>
            <ac:spMk id="14" creationId="{A8BBCEDD-2120-3819-DB0F-8CE5C721AC0D}"/>
          </ac:spMkLst>
        </pc:spChg>
        <pc:picChg chg="add mod">
          <ac:chgData name="Robert Sanders" userId="S::robert.sanders@portsmouth.anglican.org::2099a037-7b68-439e-9557-347cab38f0d9" providerId="AD" clId="Web-{B676E7D1-E1BF-3BF6-A342-2887866E4ABD}" dt="2023-09-20T13:29:57.631" v="169" actId="14100"/>
          <ac:picMkLst>
            <pc:docMk/>
            <pc:sldMk cId="82655492" sldId="266"/>
            <ac:picMk id="2" creationId="{E83F5372-F555-C119-418F-7CE97492D2D4}"/>
          </ac:picMkLst>
        </pc:picChg>
        <pc:picChg chg="del">
          <ac:chgData name="Robert Sanders" userId="S::robert.sanders@portsmouth.anglican.org::2099a037-7b68-439e-9557-347cab38f0d9" providerId="AD" clId="Web-{B676E7D1-E1BF-3BF6-A342-2887866E4ABD}" dt="2023-09-20T13:28:59.911" v="149"/>
          <ac:picMkLst>
            <pc:docMk/>
            <pc:sldMk cId="82655492" sldId="266"/>
            <ac:picMk id="9" creationId="{5F40DA83-492A-2CD2-24EB-282809482E83}"/>
          </ac:picMkLst>
        </pc:picChg>
      </pc:sldChg>
      <pc:sldChg chg="addSp delSp modSp add replId">
        <pc:chgData name="Robert Sanders" userId="S::robert.sanders@portsmouth.anglican.org::2099a037-7b68-439e-9557-347cab38f0d9" providerId="AD" clId="Web-{B676E7D1-E1BF-3BF6-A342-2887866E4ABD}" dt="2023-09-20T14:14:04.536" v="335" actId="20577"/>
        <pc:sldMkLst>
          <pc:docMk/>
          <pc:sldMk cId="549642057" sldId="267"/>
        </pc:sldMkLst>
        <pc:spChg chg="add mod">
          <ac:chgData name="Robert Sanders" userId="S::robert.sanders@portsmouth.anglican.org::2099a037-7b68-439e-9557-347cab38f0d9" providerId="AD" clId="Web-{B676E7D1-E1BF-3BF6-A342-2887866E4ABD}" dt="2023-09-20T14:14:04.536" v="335" actId="20577"/>
          <ac:spMkLst>
            <pc:docMk/>
            <pc:sldMk cId="549642057" sldId="267"/>
            <ac:spMk id="3" creationId="{E98BCA58-DD9B-5535-AA58-DF0D4EC35FBD}"/>
          </ac:spMkLst>
        </pc:spChg>
        <pc:spChg chg="add mod">
          <ac:chgData name="Robert Sanders" userId="S::robert.sanders@portsmouth.anglican.org::2099a037-7b68-439e-9557-347cab38f0d9" providerId="AD" clId="Web-{B676E7D1-E1BF-3BF6-A342-2887866E4ABD}" dt="2023-09-20T13:38:42.675" v="238" actId="20577"/>
          <ac:spMkLst>
            <pc:docMk/>
            <pc:sldMk cId="549642057" sldId="267"/>
            <ac:spMk id="6" creationId="{C3399169-0E6D-17DE-C14C-723FF3A1D9B7}"/>
          </ac:spMkLst>
        </pc:spChg>
        <pc:spChg chg="mod">
          <ac:chgData name="Robert Sanders" userId="S::robert.sanders@portsmouth.anglican.org::2099a037-7b68-439e-9557-347cab38f0d9" providerId="AD" clId="Web-{B676E7D1-E1BF-3BF6-A342-2887866E4ABD}" dt="2023-09-20T13:35:00.873" v="193" actId="20577"/>
          <ac:spMkLst>
            <pc:docMk/>
            <pc:sldMk cId="549642057" sldId="267"/>
            <ac:spMk id="13" creationId="{F1C24FEF-872A-4040-B3EC-8CF7D7425346}"/>
          </ac:spMkLst>
        </pc:spChg>
        <pc:picChg chg="del">
          <ac:chgData name="Robert Sanders" userId="S::robert.sanders@portsmouth.anglican.org::2099a037-7b68-439e-9557-347cab38f0d9" providerId="AD" clId="Web-{B676E7D1-E1BF-3BF6-A342-2887866E4ABD}" dt="2023-09-20T13:30:44.429" v="171"/>
          <ac:picMkLst>
            <pc:docMk/>
            <pc:sldMk cId="549642057" sldId="267"/>
            <ac:picMk id="2" creationId="{E83F5372-F555-C119-418F-7CE97492D2D4}"/>
          </ac:picMkLst>
        </pc:picChg>
      </pc:sldChg>
      <pc:sldChg chg="add ord">
        <pc:chgData name="Robert Sanders" userId="S::robert.sanders@portsmouth.anglican.org::2099a037-7b68-439e-9557-347cab38f0d9" providerId="AD" clId="Web-{B676E7D1-E1BF-3BF6-A342-2887866E4ABD}" dt="2023-09-20T14:13:50.316" v="334"/>
        <pc:sldMkLst>
          <pc:docMk/>
          <pc:sldMk cId="4291986347" sldId="268"/>
        </pc:sldMkLst>
      </pc:sldChg>
      <pc:sldChg chg="delSp modSp add">
        <pc:chgData name="Robert Sanders" userId="S::robert.sanders@portsmouth.anglican.org::2099a037-7b68-439e-9557-347cab38f0d9" providerId="AD" clId="Web-{B676E7D1-E1BF-3BF6-A342-2887866E4ABD}" dt="2023-09-20T13:42:30.619" v="332" actId="20577"/>
        <pc:sldMkLst>
          <pc:docMk/>
          <pc:sldMk cId="3493815276" sldId="269"/>
        </pc:sldMkLst>
        <pc:spChg chg="del">
          <ac:chgData name="Robert Sanders" userId="S::robert.sanders@portsmouth.anglican.org::2099a037-7b68-439e-9557-347cab38f0d9" providerId="AD" clId="Web-{B676E7D1-E1BF-3BF6-A342-2887866E4ABD}" dt="2023-09-20T13:40:09.943" v="243"/>
          <ac:spMkLst>
            <pc:docMk/>
            <pc:sldMk cId="3493815276" sldId="269"/>
            <ac:spMk id="2" creationId="{00FFDEB6-6A44-F4BE-ADF5-04C620AD337A}"/>
          </ac:spMkLst>
        </pc:spChg>
        <pc:spChg chg="mod">
          <ac:chgData name="Robert Sanders" userId="S::robert.sanders@portsmouth.anglican.org::2099a037-7b68-439e-9557-347cab38f0d9" providerId="AD" clId="Web-{B676E7D1-E1BF-3BF6-A342-2887866E4ABD}" dt="2023-09-20T13:42:30.619" v="332" actId="20577"/>
          <ac:spMkLst>
            <pc:docMk/>
            <pc:sldMk cId="3493815276" sldId="269"/>
            <ac:spMk id="3" creationId="{8D887F5B-A800-3B4A-EE7F-9E0C1C85ABC0}"/>
          </ac:spMkLst>
        </pc:spChg>
        <pc:spChg chg="mod">
          <ac:chgData name="Robert Sanders" userId="S::robert.sanders@portsmouth.anglican.org::2099a037-7b68-439e-9557-347cab38f0d9" providerId="AD" clId="Web-{B676E7D1-E1BF-3BF6-A342-2887866E4ABD}" dt="2023-09-20T13:40:04.615" v="242" actId="20577"/>
          <ac:spMkLst>
            <pc:docMk/>
            <pc:sldMk cId="3493815276" sldId="269"/>
            <ac:spMk id="10" creationId="{8DA1F778-5935-3FE0-B7DD-1461FBDA15CA}"/>
          </ac:spMkLst>
        </pc:spChg>
      </pc:sldChg>
    </pc:docChg>
  </pc:docChgLst>
  <pc:docChgLst>
    <pc:chgData name="Robert Sanders" userId="S::robert.sanders@portsmouth.anglican.org::2099a037-7b68-439e-9557-347cab38f0d9" providerId="AD" clId="Web-{9B26B504-A77F-F964-1492-ABC1E563DDAA}"/>
    <pc:docChg chg="modSld">
      <pc:chgData name="Robert Sanders" userId="S::robert.sanders@portsmouth.anglican.org::2099a037-7b68-439e-9557-347cab38f0d9" providerId="AD" clId="Web-{9B26B504-A77F-F964-1492-ABC1E563DDAA}" dt="2023-09-19T12:45:39.900" v="0"/>
      <pc:docMkLst>
        <pc:docMk/>
      </pc:docMkLst>
      <pc:sldChg chg="mod setBg">
        <pc:chgData name="Robert Sanders" userId="S::robert.sanders@portsmouth.anglican.org::2099a037-7b68-439e-9557-347cab38f0d9" providerId="AD" clId="Web-{9B26B504-A77F-F964-1492-ABC1E563DDAA}" dt="2023-09-19T12:45:39.900" v="0"/>
        <pc:sldMkLst>
          <pc:docMk/>
          <pc:sldMk cId="217578753" sldId="259"/>
        </pc:sldMkLst>
      </pc:sldChg>
    </pc:docChg>
  </pc:docChgLst>
  <pc:docChgLst>
    <pc:chgData name="Robert Sanders" userId="S::robert.sanders@portsmouth.anglican.org::2099a037-7b68-439e-9557-347cab38f0d9" providerId="AD" clId="Web-{9674D356-B87E-4233-EF61-B7B6AAD57252}"/>
    <pc:docChg chg="modSld">
      <pc:chgData name="Robert Sanders" userId="S::robert.sanders@portsmouth.anglican.org::2099a037-7b68-439e-9557-347cab38f0d9" providerId="AD" clId="Web-{9674D356-B87E-4233-EF61-B7B6AAD57252}" dt="2023-09-20T10:01:52.752" v="22"/>
      <pc:docMkLst>
        <pc:docMk/>
      </pc:docMkLst>
      <pc:sldChg chg="addSp modSp">
        <pc:chgData name="Robert Sanders" userId="S::robert.sanders@portsmouth.anglican.org::2099a037-7b68-439e-9557-347cab38f0d9" providerId="AD" clId="Web-{9674D356-B87E-4233-EF61-B7B6AAD57252}" dt="2023-09-20T10:01:33.704" v="18"/>
        <pc:sldMkLst>
          <pc:docMk/>
          <pc:sldMk cId="217578753" sldId="259"/>
        </pc:sldMkLst>
        <pc:picChg chg="add mod">
          <ac:chgData name="Robert Sanders" userId="S::robert.sanders@portsmouth.anglican.org::2099a037-7b68-439e-9557-347cab38f0d9" providerId="AD" clId="Web-{9674D356-B87E-4233-EF61-B7B6AAD57252}" dt="2023-09-20T09:55:03.441" v="3" actId="14100"/>
          <ac:picMkLst>
            <pc:docMk/>
            <pc:sldMk cId="217578753" sldId="259"/>
            <ac:picMk id="2" creationId="{33E13DB8-9164-8B43-8BEF-F3A333276C1A}"/>
          </ac:picMkLst>
        </pc:picChg>
        <pc:picChg chg="add">
          <ac:chgData name="Robert Sanders" userId="S::robert.sanders@portsmouth.anglican.org::2099a037-7b68-439e-9557-347cab38f0d9" providerId="AD" clId="Web-{9674D356-B87E-4233-EF61-B7B6AAD57252}" dt="2023-09-20T10:01:33.704" v="18"/>
          <ac:picMkLst>
            <pc:docMk/>
            <pc:sldMk cId="217578753" sldId="259"/>
            <ac:picMk id="5" creationId="{8BB8CF04-BDBA-FD98-CC42-057273369126}"/>
          </ac:picMkLst>
        </pc:picChg>
      </pc:sldChg>
      <pc:sldChg chg="addSp modSp">
        <pc:chgData name="Robert Sanders" userId="S::robert.sanders@portsmouth.anglican.org::2099a037-7b68-439e-9557-347cab38f0d9" providerId="AD" clId="Web-{9674D356-B87E-4233-EF61-B7B6AAD57252}" dt="2023-09-20T10:01:43.267" v="20" actId="1076"/>
        <pc:sldMkLst>
          <pc:docMk/>
          <pc:sldMk cId="4070687800" sldId="263"/>
        </pc:sldMkLst>
        <pc:spChg chg="mod">
          <ac:chgData name="Robert Sanders" userId="S::robert.sanders@portsmouth.anglican.org::2099a037-7b68-439e-9557-347cab38f0d9" providerId="AD" clId="Web-{9674D356-B87E-4233-EF61-B7B6AAD57252}" dt="2023-09-20T10:01:43.267" v="20" actId="1076"/>
          <ac:spMkLst>
            <pc:docMk/>
            <pc:sldMk cId="4070687800" sldId="263"/>
            <ac:spMk id="2" creationId="{FAA72D2C-0496-A97C-C89C-0902C8160D88}"/>
          </ac:spMkLst>
        </pc:spChg>
        <pc:picChg chg="add">
          <ac:chgData name="Robert Sanders" userId="S::robert.sanders@portsmouth.anglican.org::2099a037-7b68-439e-9557-347cab38f0d9" providerId="AD" clId="Web-{9674D356-B87E-4233-EF61-B7B6AAD57252}" dt="2023-09-20T09:55:08.519" v="4"/>
          <ac:picMkLst>
            <pc:docMk/>
            <pc:sldMk cId="4070687800" sldId="263"/>
            <ac:picMk id="12" creationId="{5EB3F797-A59F-BAD6-C12B-195A8887A2CD}"/>
          </ac:picMkLst>
        </pc:picChg>
        <pc:picChg chg="add">
          <ac:chgData name="Robert Sanders" userId="S::robert.sanders@portsmouth.anglican.org::2099a037-7b68-439e-9557-347cab38f0d9" providerId="AD" clId="Web-{9674D356-B87E-4233-EF61-B7B6AAD57252}" dt="2023-09-20T10:01:37.611" v="19"/>
          <ac:picMkLst>
            <pc:docMk/>
            <pc:sldMk cId="4070687800" sldId="263"/>
            <ac:picMk id="14" creationId="{B71C8634-D4C2-3070-3F68-16B2AC47B250}"/>
          </ac:picMkLst>
        </pc:picChg>
      </pc:sldChg>
      <pc:sldChg chg="addSp modSp">
        <pc:chgData name="Robert Sanders" userId="S::robert.sanders@portsmouth.anglican.org::2099a037-7b68-439e-9557-347cab38f0d9" providerId="AD" clId="Web-{9674D356-B87E-4233-EF61-B7B6AAD57252}" dt="2023-09-20T10:01:52.752" v="22"/>
        <pc:sldMkLst>
          <pc:docMk/>
          <pc:sldMk cId="3694668929" sldId="264"/>
        </pc:sldMkLst>
        <pc:spChg chg="mod">
          <ac:chgData name="Robert Sanders" userId="S::robert.sanders@portsmouth.anglican.org::2099a037-7b68-439e-9557-347cab38f0d9" providerId="AD" clId="Web-{9674D356-B87E-4233-EF61-B7B6AAD57252}" dt="2023-09-20T10:01:51.596" v="21" actId="14100"/>
          <ac:spMkLst>
            <pc:docMk/>
            <pc:sldMk cId="3694668929" sldId="264"/>
            <ac:spMk id="10" creationId="{8DA1F778-5935-3FE0-B7DD-1461FBDA15CA}"/>
          </ac:spMkLst>
        </pc:spChg>
        <pc:picChg chg="add">
          <ac:chgData name="Robert Sanders" userId="S::robert.sanders@portsmouth.anglican.org::2099a037-7b68-439e-9557-347cab38f0d9" providerId="AD" clId="Web-{9674D356-B87E-4233-EF61-B7B6AAD57252}" dt="2023-09-20T09:55:11.457" v="5"/>
          <ac:picMkLst>
            <pc:docMk/>
            <pc:sldMk cId="3694668929" sldId="264"/>
            <ac:picMk id="3" creationId="{C7C709E9-027E-84F0-B139-2D84314D1CDC}"/>
          </ac:picMkLst>
        </pc:picChg>
        <pc:picChg chg="add">
          <ac:chgData name="Robert Sanders" userId="S::robert.sanders@portsmouth.anglican.org::2099a037-7b68-439e-9557-347cab38f0d9" providerId="AD" clId="Web-{9674D356-B87E-4233-EF61-B7B6AAD57252}" dt="2023-09-20T10:01:52.752" v="22"/>
          <ac:picMkLst>
            <pc:docMk/>
            <pc:sldMk cId="3694668929" sldId="264"/>
            <ac:picMk id="5" creationId="{6C4AD8EA-1113-C4AA-F0BA-39814F17F84A}"/>
          </ac:picMkLst>
        </pc:picChg>
      </pc:sldChg>
      <pc:sldChg chg="addSp modSp">
        <pc:chgData name="Robert Sanders" userId="S::robert.sanders@portsmouth.anglican.org::2099a037-7b68-439e-9557-347cab38f0d9" providerId="AD" clId="Web-{9674D356-B87E-4233-EF61-B7B6AAD57252}" dt="2023-09-20T10:01:29.110" v="17" actId="1076"/>
        <pc:sldMkLst>
          <pc:docMk/>
          <pc:sldMk cId="3476954597" sldId="265"/>
        </pc:sldMkLst>
        <pc:spChg chg="mod">
          <ac:chgData name="Robert Sanders" userId="S::robert.sanders@portsmouth.anglican.org::2099a037-7b68-439e-9557-347cab38f0d9" providerId="AD" clId="Web-{9674D356-B87E-4233-EF61-B7B6AAD57252}" dt="2023-09-20T09:55:37.458" v="9" actId="1076"/>
          <ac:spMkLst>
            <pc:docMk/>
            <pc:sldMk cId="3476954597" sldId="265"/>
            <ac:spMk id="2" creationId="{00FFDEB6-6A44-F4BE-ADF5-04C620AD337A}"/>
          </ac:spMkLst>
        </pc:spChg>
        <pc:spChg chg="mod">
          <ac:chgData name="Robert Sanders" userId="S::robert.sanders@portsmouth.anglican.org::2099a037-7b68-439e-9557-347cab38f0d9" providerId="AD" clId="Web-{9674D356-B87E-4233-EF61-B7B6AAD57252}" dt="2023-09-20T09:55:49.817" v="12" actId="14100"/>
          <ac:spMkLst>
            <pc:docMk/>
            <pc:sldMk cId="3476954597" sldId="265"/>
            <ac:spMk id="3" creationId="{8D887F5B-A800-3B4A-EE7F-9E0C1C85ABC0}"/>
          </ac:spMkLst>
        </pc:spChg>
        <pc:spChg chg="mod">
          <ac:chgData name="Robert Sanders" userId="S::robert.sanders@portsmouth.anglican.org::2099a037-7b68-439e-9557-347cab38f0d9" providerId="AD" clId="Web-{9674D356-B87E-4233-EF61-B7B6AAD57252}" dt="2023-09-20T09:56:31.085" v="13" actId="1076"/>
          <ac:spMkLst>
            <pc:docMk/>
            <pc:sldMk cId="3476954597" sldId="265"/>
            <ac:spMk id="10" creationId="{8DA1F778-5935-3FE0-B7DD-1461FBDA15CA}"/>
          </ac:spMkLst>
        </pc:spChg>
        <pc:picChg chg="add">
          <ac:chgData name="Robert Sanders" userId="S::robert.sanders@portsmouth.anglican.org::2099a037-7b68-439e-9557-347cab38f0d9" providerId="AD" clId="Web-{9674D356-B87E-4233-EF61-B7B6AAD57252}" dt="2023-09-20T09:55:19.129" v="7"/>
          <ac:picMkLst>
            <pc:docMk/>
            <pc:sldMk cId="3476954597" sldId="265"/>
            <ac:picMk id="5" creationId="{8347A49E-80FA-01CB-F893-054D7E5E97F0}"/>
          </ac:picMkLst>
        </pc:picChg>
        <pc:picChg chg="add mod">
          <ac:chgData name="Robert Sanders" userId="S::robert.sanders@portsmouth.anglican.org::2099a037-7b68-439e-9557-347cab38f0d9" providerId="AD" clId="Web-{9674D356-B87E-4233-EF61-B7B6AAD57252}" dt="2023-09-20T10:01:29.110" v="17" actId="1076"/>
          <ac:picMkLst>
            <pc:docMk/>
            <pc:sldMk cId="3476954597" sldId="265"/>
            <ac:picMk id="6" creationId="{6F15E284-078D-2E6A-E4BD-BF3305378D38}"/>
          </ac:picMkLst>
        </pc:picChg>
      </pc:sldChg>
    </pc:docChg>
  </pc:docChgLst>
  <pc:docChgLst>
    <pc:chgData name="Robert Sanders" userId="2099a037-7b68-439e-9557-347cab38f0d9" providerId="ADAL" clId="{ADDA6CC2-70C8-4F02-BE52-F74475880A4C}"/>
    <pc:docChg chg="undo custSel addSld modSld modMainMaster">
      <pc:chgData name="Robert Sanders" userId="2099a037-7b68-439e-9557-347cab38f0d9" providerId="ADAL" clId="{ADDA6CC2-70C8-4F02-BE52-F74475880A4C}" dt="2023-07-24T15:38:07.957" v="693"/>
      <pc:docMkLst>
        <pc:docMk/>
      </pc:docMkLst>
      <pc:sldChg chg="addSp delSp modSp mod setBg delDesignElem">
        <pc:chgData name="Robert Sanders" userId="2099a037-7b68-439e-9557-347cab38f0d9" providerId="ADAL" clId="{ADDA6CC2-70C8-4F02-BE52-F74475880A4C}" dt="2023-07-24T15:13:04.190" v="95"/>
        <pc:sldMkLst>
          <pc:docMk/>
          <pc:sldMk cId="109857222" sldId="256"/>
        </pc:sldMkLst>
        <pc:spChg chg="add mod">
          <ac:chgData name="Robert Sanders" userId="2099a037-7b68-439e-9557-347cab38f0d9" providerId="ADAL" clId="{ADDA6CC2-70C8-4F02-BE52-F74475880A4C}" dt="2023-07-24T15:07:08.768" v="23" actId="1076"/>
          <ac:spMkLst>
            <pc:docMk/>
            <pc:sldMk cId="109857222" sldId="256"/>
            <ac:spMk id="2" creationId="{1D7B7D43-8193-740B-67D5-E236FEA20C41}"/>
          </ac:spMkLst>
        </pc:spChg>
        <pc:spChg chg="del">
          <ac:chgData name="Robert Sanders" userId="2099a037-7b68-439e-9557-347cab38f0d9" providerId="ADAL" clId="{ADDA6CC2-70C8-4F02-BE52-F74475880A4C}" dt="2023-07-24T15:13:04.190" v="95"/>
          <ac:spMkLst>
            <pc:docMk/>
            <pc:sldMk cId="109857222" sldId="256"/>
            <ac:spMk id="9" creationId="{A4798C7F-C8CA-4799-BF37-3AB4642CDB66}"/>
          </ac:spMkLst>
        </pc:spChg>
        <pc:spChg chg="del">
          <ac:chgData name="Robert Sanders" userId="2099a037-7b68-439e-9557-347cab38f0d9" providerId="ADAL" clId="{ADDA6CC2-70C8-4F02-BE52-F74475880A4C}" dt="2023-07-24T15:13:04.190" v="95"/>
          <ac:spMkLst>
            <pc:docMk/>
            <pc:sldMk cId="109857222" sldId="256"/>
            <ac:spMk id="42" creationId="{216BB147-20D5-4D93-BDA5-1BC614D6A4B2}"/>
          </ac:spMkLst>
        </pc:spChg>
        <pc:spChg chg="del">
          <ac:chgData name="Robert Sanders" userId="2099a037-7b68-439e-9557-347cab38f0d9" providerId="ADAL" clId="{ADDA6CC2-70C8-4F02-BE52-F74475880A4C}" dt="2023-07-24T15:13:04.190" v="95"/>
          <ac:spMkLst>
            <pc:docMk/>
            <pc:sldMk cId="109857222" sldId="256"/>
            <ac:spMk id="44" creationId="{0A253F60-DE40-4508-A37A-61331DF1DD5D}"/>
          </ac:spMkLst>
        </pc:spChg>
        <pc:spChg chg="del">
          <ac:chgData name="Robert Sanders" userId="2099a037-7b68-439e-9557-347cab38f0d9" providerId="ADAL" clId="{ADDA6CC2-70C8-4F02-BE52-F74475880A4C}" dt="2023-07-24T15:13:04.190" v="95"/>
          <ac:spMkLst>
            <pc:docMk/>
            <pc:sldMk cId="109857222" sldId="256"/>
            <ac:spMk id="46" creationId="{326AD51D-D59E-4689-A5DF-6A9857053BF6}"/>
          </ac:spMkLst>
        </pc:spChg>
        <pc:spChg chg="del">
          <ac:chgData name="Robert Sanders" userId="2099a037-7b68-439e-9557-347cab38f0d9" providerId="ADAL" clId="{ADDA6CC2-70C8-4F02-BE52-F74475880A4C}" dt="2023-07-24T15:13:04.190" v="95"/>
          <ac:spMkLst>
            <pc:docMk/>
            <pc:sldMk cId="109857222" sldId="256"/>
            <ac:spMk id="79" creationId="{7A6DA27B-24A2-4FAF-9CB9-A814BF835B9F}"/>
          </ac:spMkLst>
        </pc:spChg>
        <pc:spChg chg="del">
          <ac:chgData name="Robert Sanders" userId="2099a037-7b68-439e-9557-347cab38f0d9" providerId="ADAL" clId="{ADDA6CC2-70C8-4F02-BE52-F74475880A4C}" dt="2023-07-24T15:13:04.190" v="95"/>
          <ac:spMkLst>
            <pc:docMk/>
            <pc:sldMk cId="109857222" sldId="256"/>
            <ac:spMk id="112" creationId="{13B6DAC6-0186-4D62-AD69-90B9C0411EA3}"/>
          </ac:spMkLst>
        </pc:spChg>
        <pc:spChg chg="del">
          <ac:chgData name="Robert Sanders" userId="2099a037-7b68-439e-9557-347cab38f0d9" providerId="ADAL" clId="{ADDA6CC2-70C8-4F02-BE52-F74475880A4C}" dt="2023-07-24T15:13:04.190" v="95"/>
          <ac:spMkLst>
            <pc:docMk/>
            <pc:sldMk cId="109857222" sldId="256"/>
            <ac:spMk id="114" creationId="{95AD374E-E6EB-4F34-968E-2D6FA466BFE7}"/>
          </ac:spMkLst>
        </pc:spChg>
        <pc:grpChg chg="del">
          <ac:chgData name="Robert Sanders" userId="2099a037-7b68-439e-9557-347cab38f0d9" providerId="ADAL" clId="{ADDA6CC2-70C8-4F02-BE52-F74475880A4C}" dt="2023-07-24T15:13:04.190" v="95"/>
          <ac:grpSpMkLst>
            <pc:docMk/>
            <pc:sldMk cId="109857222" sldId="256"/>
            <ac:grpSpMk id="11" creationId="{87F0794B-55D3-4D2D-BDE7-4688ED321E42}"/>
          </ac:grpSpMkLst>
        </pc:grpChg>
        <pc:grpChg chg="del">
          <ac:chgData name="Robert Sanders" userId="2099a037-7b68-439e-9557-347cab38f0d9" providerId="ADAL" clId="{ADDA6CC2-70C8-4F02-BE52-F74475880A4C}" dt="2023-07-24T15:13:04.190" v="95"/>
          <ac:grpSpMkLst>
            <pc:docMk/>
            <pc:sldMk cId="109857222" sldId="256"/>
            <ac:grpSpMk id="48" creationId="{05578CCE-1E06-4634-B7D3-B75915B79B54}"/>
          </ac:grpSpMkLst>
        </pc:grpChg>
        <pc:grpChg chg="del">
          <ac:chgData name="Robert Sanders" userId="2099a037-7b68-439e-9557-347cab38f0d9" providerId="ADAL" clId="{ADDA6CC2-70C8-4F02-BE52-F74475880A4C}" dt="2023-07-24T15:13:04.190" v="95"/>
          <ac:grpSpMkLst>
            <pc:docMk/>
            <pc:sldMk cId="109857222" sldId="256"/>
            <ac:grpSpMk id="81" creationId="{ED48258A-6826-4A24-97F8-B65FE4D99A4E}"/>
          </ac:grpSpMkLst>
        </pc:grpChg>
        <pc:grpChg chg="del">
          <ac:chgData name="Robert Sanders" userId="2099a037-7b68-439e-9557-347cab38f0d9" providerId="ADAL" clId="{ADDA6CC2-70C8-4F02-BE52-F74475880A4C}" dt="2023-07-24T15:13:04.190" v="95"/>
          <ac:grpSpMkLst>
            <pc:docMk/>
            <pc:sldMk cId="109857222" sldId="256"/>
            <ac:grpSpMk id="116" creationId="{21ED88E7-B8FA-426A-B4CC-739C7250D566}"/>
          </ac:grpSpMkLst>
        </pc:grpChg>
        <pc:picChg chg="del mod">
          <ac:chgData name="Robert Sanders" userId="2099a037-7b68-439e-9557-347cab38f0d9" providerId="ADAL" clId="{ADDA6CC2-70C8-4F02-BE52-F74475880A4C}" dt="2023-07-24T15:04:43.193" v="5" actId="478"/>
          <ac:picMkLst>
            <pc:docMk/>
            <pc:sldMk cId="109857222" sldId="256"/>
            <ac:picMk id="5" creationId="{FBD065EE-08F4-72FA-277B-6A171A4A7758}"/>
          </ac:picMkLst>
        </pc:picChg>
      </pc:sldChg>
      <pc:sldChg chg="addSp delSp modSp new mod setBg">
        <pc:chgData name="Robert Sanders" userId="2099a037-7b68-439e-9557-347cab38f0d9" providerId="ADAL" clId="{ADDA6CC2-70C8-4F02-BE52-F74475880A4C}" dt="2023-07-24T15:37:45.459" v="687" actId="1076"/>
        <pc:sldMkLst>
          <pc:docMk/>
          <pc:sldMk cId="1423390515" sldId="257"/>
        </pc:sldMkLst>
        <pc:spChg chg="del">
          <ac:chgData name="Robert Sanders" userId="2099a037-7b68-439e-9557-347cab38f0d9" providerId="ADAL" clId="{ADDA6CC2-70C8-4F02-BE52-F74475880A4C}" dt="2023-07-24T15:07:34.639" v="25" actId="478"/>
          <ac:spMkLst>
            <pc:docMk/>
            <pc:sldMk cId="1423390515" sldId="257"/>
            <ac:spMk id="2" creationId="{9477952F-389E-8B35-B204-56479E8ACFAD}"/>
          </ac:spMkLst>
        </pc:spChg>
        <pc:spChg chg="del">
          <ac:chgData name="Robert Sanders" userId="2099a037-7b68-439e-9557-347cab38f0d9" providerId="ADAL" clId="{ADDA6CC2-70C8-4F02-BE52-F74475880A4C}" dt="2023-07-24T15:07:34.639" v="25" actId="478"/>
          <ac:spMkLst>
            <pc:docMk/>
            <pc:sldMk cId="1423390515" sldId="257"/>
            <ac:spMk id="3" creationId="{0FD0FE4A-9243-E516-9DD8-BAD4A23052F1}"/>
          </ac:spMkLst>
        </pc:spChg>
        <pc:spChg chg="add mod">
          <ac:chgData name="Robert Sanders" userId="2099a037-7b68-439e-9557-347cab38f0d9" providerId="ADAL" clId="{ADDA6CC2-70C8-4F02-BE52-F74475880A4C}" dt="2023-07-24T15:37:45.459" v="687" actId="1076"/>
          <ac:spMkLst>
            <pc:docMk/>
            <pc:sldMk cId="1423390515" sldId="257"/>
            <ac:spMk id="4" creationId="{30CDDFFB-7913-8289-D9B9-17ED350ED520}"/>
          </ac:spMkLst>
        </pc:spChg>
        <pc:picChg chg="add mod">
          <ac:chgData name="Robert Sanders" userId="2099a037-7b68-439e-9557-347cab38f0d9" providerId="ADAL" clId="{ADDA6CC2-70C8-4F02-BE52-F74475880A4C}" dt="2023-07-24T15:08:06.273" v="28" actId="14100"/>
          <ac:picMkLst>
            <pc:docMk/>
            <pc:sldMk cId="1423390515" sldId="257"/>
            <ac:picMk id="1026" creationId="{6E274E1C-4490-C1DC-97E7-F96C6BA9D151}"/>
          </ac:picMkLst>
        </pc:picChg>
      </pc:sldChg>
      <pc:sldChg chg="addSp delSp modSp add mod">
        <pc:chgData name="Robert Sanders" userId="2099a037-7b68-439e-9557-347cab38f0d9" providerId="ADAL" clId="{ADDA6CC2-70C8-4F02-BE52-F74475880A4C}" dt="2023-07-24T15:37:53.863" v="689" actId="478"/>
        <pc:sldMkLst>
          <pc:docMk/>
          <pc:sldMk cId="1968706874" sldId="258"/>
        </pc:sldMkLst>
        <pc:spChg chg="add mod">
          <ac:chgData name="Robert Sanders" userId="2099a037-7b68-439e-9557-347cab38f0d9" providerId="ADAL" clId="{ADDA6CC2-70C8-4F02-BE52-F74475880A4C}" dt="2023-07-24T15:11:52.762" v="91" actId="1037"/>
          <ac:spMkLst>
            <pc:docMk/>
            <pc:sldMk cId="1968706874" sldId="258"/>
            <ac:spMk id="3" creationId="{334C1878-2D8C-51DF-B103-C30B21E8A8EE}"/>
          </ac:spMkLst>
        </pc:spChg>
        <pc:spChg chg="add mod">
          <ac:chgData name="Robert Sanders" userId="2099a037-7b68-439e-9557-347cab38f0d9" providerId="ADAL" clId="{ADDA6CC2-70C8-4F02-BE52-F74475880A4C}" dt="2023-07-24T15:11:11.140" v="56" actId="1076"/>
          <ac:spMkLst>
            <pc:docMk/>
            <pc:sldMk cId="1968706874" sldId="258"/>
            <ac:spMk id="4" creationId="{A14E3EF1-2E9E-B0C2-F15C-C05ECFC64302}"/>
          </ac:spMkLst>
        </pc:spChg>
        <pc:spChg chg="add del mod">
          <ac:chgData name="Robert Sanders" userId="2099a037-7b68-439e-9557-347cab38f0d9" providerId="ADAL" clId="{ADDA6CC2-70C8-4F02-BE52-F74475880A4C}" dt="2023-07-24T15:37:53.863" v="689" actId="478"/>
          <ac:spMkLst>
            <pc:docMk/>
            <pc:sldMk cId="1968706874" sldId="258"/>
            <ac:spMk id="5" creationId="{CC09AB27-F558-2139-8D85-70D015C825F9}"/>
          </ac:spMkLst>
        </pc:spChg>
        <pc:picChg chg="add mod">
          <ac:chgData name="Robert Sanders" userId="2099a037-7b68-439e-9557-347cab38f0d9" providerId="ADAL" clId="{ADDA6CC2-70C8-4F02-BE52-F74475880A4C}" dt="2023-07-24T15:10:49.063" v="48" actId="1076"/>
          <ac:picMkLst>
            <pc:docMk/>
            <pc:sldMk cId="1968706874" sldId="258"/>
            <ac:picMk id="2" creationId="{9123C81A-0475-EB38-541A-1C683B6D6022}"/>
          </ac:picMkLst>
        </pc:picChg>
        <pc:picChg chg="del">
          <ac:chgData name="Robert Sanders" userId="2099a037-7b68-439e-9557-347cab38f0d9" providerId="ADAL" clId="{ADDA6CC2-70C8-4F02-BE52-F74475880A4C}" dt="2023-07-24T15:08:38.111" v="30" actId="478"/>
          <ac:picMkLst>
            <pc:docMk/>
            <pc:sldMk cId="1968706874" sldId="258"/>
            <ac:picMk id="1026" creationId="{6E274E1C-4490-C1DC-97E7-F96C6BA9D151}"/>
          </ac:picMkLst>
        </pc:picChg>
      </pc:sldChg>
      <pc:sldChg chg="addSp delSp modSp new mod">
        <pc:chgData name="Robert Sanders" userId="2099a037-7b68-439e-9557-347cab38f0d9" providerId="ADAL" clId="{ADDA6CC2-70C8-4F02-BE52-F74475880A4C}" dt="2023-07-24T15:38:02.782" v="691" actId="1076"/>
        <pc:sldMkLst>
          <pc:docMk/>
          <pc:sldMk cId="217578753" sldId="259"/>
        </pc:sldMkLst>
        <pc:spChg chg="del">
          <ac:chgData name="Robert Sanders" userId="2099a037-7b68-439e-9557-347cab38f0d9" providerId="ADAL" clId="{ADDA6CC2-70C8-4F02-BE52-F74475880A4C}" dt="2023-07-24T15:16:01.760" v="97" actId="478"/>
          <ac:spMkLst>
            <pc:docMk/>
            <pc:sldMk cId="217578753" sldId="259"/>
            <ac:spMk id="2" creationId="{5FC3EB3F-6687-E189-33FE-448366C44A16}"/>
          </ac:spMkLst>
        </pc:spChg>
        <pc:spChg chg="del">
          <ac:chgData name="Robert Sanders" userId="2099a037-7b68-439e-9557-347cab38f0d9" providerId="ADAL" clId="{ADDA6CC2-70C8-4F02-BE52-F74475880A4C}" dt="2023-07-24T15:16:01.760" v="97" actId="478"/>
          <ac:spMkLst>
            <pc:docMk/>
            <pc:sldMk cId="217578753" sldId="259"/>
            <ac:spMk id="3" creationId="{6E5271A1-DEAB-6EA4-3EB6-DB53D09D8F17}"/>
          </ac:spMkLst>
        </pc:spChg>
        <pc:spChg chg="add mod">
          <ac:chgData name="Robert Sanders" userId="2099a037-7b68-439e-9557-347cab38f0d9" providerId="ADAL" clId="{ADDA6CC2-70C8-4F02-BE52-F74475880A4C}" dt="2023-07-24T15:18:28.830" v="152" actId="20577"/>
          <ac:spMkLst>
            <pc:docMk/>
            <pc:sldMk cId="217578753" sldId="259"/>
            <ac:spMk id="5" creationId="{F4A98AD0-86E0-28EE-0485-4DED460852E3}"/>
          </ac:spMkLst>
        </pc:spChg>
        <pc:spChg chg="add mod">
          <ac:chgData name="Robert Sanders" userId="2099a037-7b68-439e-9557-347cab38f0d9" providerId="ADAL" clId="{ADDA6CC2-70C8-4F02-BE52-F74475880A4C}" dt="2023-07-24T15:18:07.196" v="134" actId="1076"/>
          <ac:spMkLst>
            <pc:docMk/>
            <pc:sldMk cId="217578753" sldId="259"/>
            <ac:spMk id="7" creationId="{2B80D3A0-F362-E21B-8A57-21B0935F9FF9}"/>
          </ac:spMkLst>
        </pc:spChg>
        <pc:spChg chg="add mod">
          <ac:chgData name="Robert Sanders" userId="2099a037-7b68-439e-9557-347cab38f0d9" providerId="ADAL" clId="{ADDA6CC2-70C8-4F02-BE52-F74475880A4C}" dt="2023-07-24T15:38:02.782" v="691" actId="1076"/>
          <ac:spMkLst>
            <pc:docMk/>
            <pc:sldMk cId="217578753" sldId="259"/>
            <ac:spMk id="8" creationId="{D1D5380B-E28A-90BB-9DDB-94353FA2F5FA}"/>
          </ac:spMkLst>
        </pc:spChg>
        <pc:spChg chg="add mod">
          <ac:chgData name="Robert Sanders" userId="2099a037-7b68-439e-9557-347cab38f0d9" providerId="ADAL" clId="{ADDA6CC2-70C8-4F02-BE52-F74475880A4C}" dt="2023-07-24T15:37:56.932" v="690"/>
          <ac:spMkLst>
            <pc:docMk/>
            <pc:sldMk cId="217578753" sldId="259"/>
            <ac:spMk id="9" creationId="{A9A80F53-4AE5-7B7C-3908-9F2E5E06C12E}"/>
          </ac:spMkLst>
        </pc:spChg>
      </pc:sldChg>
      <pc:sldChg chg="addSp delSp modSp add mod">
        <pc:chgData name="Robert Sanders" userId="2099a037-7b68-439e-9557-347cab38f0d9" providerId="ADAL" clId="{ADDA6CC2-70C8-4F02-BE52-F74475880A4C}" dt="2023-07-24T15:38:06.179" v="692"/>
        <pc:sldMkLst>
          <pc:docMk/>
          <pc:sldMk cId="3103284824" sldId="260"/>
        </pc:sldMkLst>
        <pc:spChg chg="add mod">
          <ac:chgData name="Robert Sanders" userId="2099a037-7b68-439e-9557-347cab38f0d9" providerId="ADAL" clId="{ADDA6CC2-70C8-4F02-BE52-F74475880A4C}" dt="2023-07-24T15:25:17.091" v="404" actId="1037"/>
          <ac:spMkLst>
            <pc:docMk/>
            <pc:sldMk cId="3103284824" sldId="260"/>
            <ac:spMk id="3" creationId="{E84634EA-E567-7AB1-875F-0F13BDC13117}"/>
          </ac:spMkLst>
        </pc:spChg>
        <pc:spChg chg="add mod">
          <ac:chgData name="Robert Sanders" userId="2099a037-7b68-439e-9557-347cab38f0d9" providerId="ADAL" clId="{ADDA6CC2-70C8-4F02-BE52-F74475880A4C}" dt="2023-07-24T15:25:17.091" v="404" actId="1037"/>
          <ac:spMkLst>
            <pc:docMk/>
            <pc:sldMk cId="3103284824" sldId="260"/>
            <ac:spMk id="4" creationId="{A284EB23-DE18-A246-823B-56F012318B74}"/>
          </ac:spMkLst>
        </pc:spChg>
        <pc:spChg chg="del mod">
          <ac:chgData name="Robert Sanders" userId="2099a037-7b68-439e-9557-347cab38f0d9" providerId="ADAL" clId="{ADDA6CC2-70C8-4F02-BE52-F74475880A4C}" dt="2023-07-24T15:21:29.059" v="173" actId="478"/>
          <ac:spMkLst>
            <pc:docMk/>
            <pc:sldMk cId="3103284824" sldId="260"/>
            <ac:spMk id="5" creationId="{F4A98AD0-86E0-28EE-0485-4DED460852E3}"/>
          </ac:spMkLst>
        </pc:spChg>
        <pc:spChg chg="add mod">
          <ac:chgData name="Robert Sanders" userId="2099a037-7b68-439e-9557-347cab38f0d9" providerId="ADAL" clId="{ADDA6CC2-70C8-4F02-BE52-F74475880A4C}" dt="2023-07-24T15:25:17.091" v="404" actId="1037"/>
          <ac:spMkLst>
            <pc:docMk/>
            <pc:sldMk cId="3103284824" sldId="260"/>
            <ac:spMk id="6" creationId="{8C5B686F-C561-71D0-62F9-4E9599DADC78}"/>
          </ac:spMkLst>
        </pc:spChg>
        <pc:spChg chg="mod">
          <ac:chgData name="Robert Sanders" userId="2099a037-7b68-439e-9557-347cab38f0d9" providerId="ADAL" clId="{ADDA6CC2-70C8-4F02-BE52-F74475880A4C}" dt="2023-07-24T15:25:22.525" v="405" actId="1076"/>
          <ac:spMkLst>
            <pc:docMk/>
            <pc:sldMk cId="3103284824" sldId="260"/>
            <ac:spMk id="7" creationId="{2B80D3A0-F362-E21B-8A57-21B0935F9FF9}"/>
          </ac:spMkLst>
        </pc:spChg>
        <pc:spChg chg="del">
          <ac:chgData name="Robert Sanders" userId="2099a037-7b68-439e-9557-347cab38f0d9" providerId="ADAL" clId="{ADDA6CC2-70C8-4F02-BE52-F74475880A4C}" dt="2023-07-24T15:21:25.805" v="171" actId="478"/>
          <ac:spMkLst>
            <pc:docMk/>
            <pc:sldMk cId="3103284824" sldId="260"/>
            <ac:spMk id="8" creationId="{D1D5380B-E28A-90BB-9DDB-94353FA2F5FA}"/>
          </ac:spMkLst>
        </pc:spChg>
        <pc:spChg chg="add mod">
          <ac:chgData name="Robert Sanders" userId="2099a037-7b68-439e-9557-347cab38f0d9" providerId="ADAL" clId="{ADDA6CC2-70C8-4F02-BE52-F74475880A4C}" dt="2023-07-24T15:38:06.179" v="692"/>
          <ac:spMkLst>
            <pc:docMk/>
            <pc:sldMk cId="3103284824" sldId="260"/>
            <ac:spMk id="9" creationId="{095AEE39-5E50-CE80-6E23-6AFC69472D1A}"/>
          </ac:spMkLst>
        </pc:spChg>
      </pc:sldChg>
      <pc:sldChg chg="addSp delSp modSp add mod">
        <pc:chgData name="Robert Sanders" userId="2099a037-7b68-439e-9557-347cab38f0d9" providerId="ADAL" clId="{ADDA6CC2-70C8-4F02-BE52-F74475880A4C}" dt="2023-07-24T15:38:07.957" v="693"/>
        <pc:sldMkLst>
          <pc:docMk/>
          <pc:sldMk cId="1255956586" sldId="261"/>
        </pc:sldMkLst>
        <pc:spChg chg="del">
          <ac:chgData name="Robert Sanders" userId="2099a037-7b68-439e-9557-347cab38f0d9" providerId="ADAL" clId="{ADDA6CC2-70C8-4F02-BE52-F74475880A4C}" dt="2023-07-24T15:26:15.273" v="407" actId="478"/>
          <ac:spMkLst>
            <pc:docMk/>
            <pc:sldMk cId="1255956586" sldId="261"/>
            <ac:spMk id="3" creationId="{E84634EA-E567-7AB1-875F-0F13BDC13117}"/>
          </ac:spMkLst>
        </pc:spChg>
        <pc:spChg chg="del">
          <ac:chgData name="Robert Sanders" userId="2099a037-7b68-439e-9557-347cab38f0d9" providerId="ADAL" clId="{ADDA6CC2-70C8-4F02-BE52-F74475880A4C}" dt="2023-07-24T15:26:15.273" v="407" actId="478"/>
          <ac:spMkLst>
            <pc:docMk/>
            <pc:sldMk cId="1255956586" sldId="261"/>
            <ac:spMk id="4" creationId="{A284EB23-DE18-A246-823B-56F012318B74}"/>
          </ac:spMkLst>
        </pc:spChg>
        <pc:spChg chg="add mod">
          <ac:chgData name="Robert Sanders" userId="2099a037-7b68-439e-9557-347cab38f0d9" providerId="ADAL" clId="{ADDA6CC2-70C8-4F02-BE52-F74475880A4C}" dt="2023-07-24T15:36:45.827" v="677" actId="404"/>
          <ac:spMkLst>
            <pc:docMk/>
            <pc:sldMk cId="1255956586" sldId="261"/>
            <ac:spMk id="5" creationId="{0A5945DC-F1CC-1239-5EBD-E14094324925}"/>
          </ac:spMkLst>
        </pc:spChg>
        <pc:spChg chg="del">
          <ac:chgData name="Robert Sanders" userId="2099a037-7b68-439e-9557-347cab38f0d9" providerId="ADAL" clId="{ADDA6CC2-70C8-4F02-BE52-F74475880A4C}" dt="2023-07-24T15:26:15.273" v="407" actId="478"/>
          <ac:spMkLst>
            <pc:docMk/>
            <pc:sldMk cId="1255956586" sldId="261"/>
            <ac:spMk id="6" creationId="{8C5B686F-C561-71D0-62F9-4E9599DADC78}"/>
          </ac:spMkLst>
        </pc:spChg>
        <pc:spChg chg="mod">
          <ac:chgData name="Robert Sanders" userId="2099a037-7b68-439e-9557-347cab38f0d9" providerId="ADAL" clId="{ADDA6CC2-70C8-4F02-BE52-F74475880A4C}" dt="2023-07-24T15:37:00.580" v="678" actId="20577"/>
          <ac:spMkLst>
            <pc:docMk/>
            <pc:sldMk cId="1255956586" sldId="261"/>
            <ac:spMk id="7" creationId="{2B80D3A0-F362-E21B-8A57-21B0935F9FF9}"/>
          </ac:spMkLst>
        </pc:spChg>
        <pc:spChg chg="add mod">
          <ac:chgData name="Robert Sanders" userId="2099a037-7b68-439e-9557-347cab38f0d9" providerId="ADAL" clId="{ADDA6CC2-70C8-4F02-BE52-F74475880A4C}" dt="2023-07-24T15:38:07.957" v="693"/>
          <ac:spMkLst>
            <pc:docMk/>
            <pc:sldMk cId="1255956586" sldId="261"/>
            <ac:spMk id="8" creationId="{0824FADD-7862-1ECB-E79E-4874BF3CB4D0}"/>
          </ac:spMkLst>
        </pc:spChg>
      </pc:sldChg>
      <pc:sldMasterChg chg="setBg modSldLayout">
        <pc:chgData name="Robert Sanders" userId="2099a037-7b68-439e-9557-347cab38f0d9" providerId="ADAL" clId="{ADDA6CC2-70C8-4F02-BE52-F74475880A4C}" dt="2023-07-24T15:12:46.124" v="93"/>
        <pc:sldMasterMkLst>
          <pc:docMk/>
          <pc:sldMasterMk cId="1719072017" sldId="2147483672"/>
        </pc:sldMasterMkLst>
        <pc:sldLayoutChg chg="setBg">
          <pc:chgData name="Robert Sanders" userId="2099a037-7b68-439e-9557-347cab38f0d9" providerId="ADAL" clId="{ADDA6CC2-70C8-4F02-BE52-F74475880A4C}" dt="2023-07-24T15:12:46.124" v="93"/>
          <pc:sldLayoutMkLst>
            <pc:docMk/>
            <pc:sldMasterMk cId="1719072017" sldId="2147483672"/>
            <pc:sldLayoutMk cId="3486988946" sldId="2147483673"/>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1325299600" sldId="2147483674"/>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322265782" sldId="2147483675"/>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821067701" sldId="2147483676"/>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4040936296" sldId="2147483677"/>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1064166516" sldId="2147483678"/>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220380073" sldId="2147483679"/>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369670627" sldId="2147483680"/>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723850597" sldId="2147483681"/>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3999160131" sldId="2147483682"/>
          </pc:sldLayoutMkLst>
        </pc:sldLayoutChg>
        <pc:sldLayoutChg chg="setBg">
          <pc:chgData name="Robert Sanders" userId="2099a037-7b68-439e-9557-347cab38f0d9" providerId="ADAL" clId="{ADDA6CC2-70C8-4F02-BE52-F74475880A4C}" dt="2023-07-24T15:12:46.124" v="93"/>
          <pc:sldLayoutMkLst>
            <pc:docMk/>
            <pc:sldMasterMk cId="1719072017" sldId="2147483672"/>
            <pc:sldLayoutMk cId="188758461" sldId="2147483683"/>
          </pc:sldLayoutMkLst>
        </pc:sldLayoutChg>
      </pc:sldMasterChg>
    </pc:docChg>
  </pc:docChgLst>
  <pc:docChgLst>
    <pc:chgData name="Robert Sanders" userId="S::robert.sanders@portsmouth.anglican.org::2099a037-7b68-439e-9557-347cab38f0d9" providerId="AD" clId="Web-{B8D278CE-75DF-476D-D3A3-F881A0EF2F5E}"/>
    <pc:docChg chg="modSld modMainMaster">
      <pc:chgData name="Robert Sanders" userId="S::robert.sanders@portsmouth.anglican.org::2099a037-7b68-439e-9557-347cab38f0d9" providerId="AD" clId="Web-{B8D278CE-75DF-476D-D3A3-F881A0EF2F5E}" dt="2023-07-25T14:18:31.964" v="114"/>
      <pc:docMkLst>
        <pc:docMk/>
      </pc:docMkLst>
      <pc:sldChg chg="modTransition">
        <pc:chgData name="Robert Sanders" userId="S::robert.sanders@portsmouth.anglican.org::2099a037-7b68-439e-9557-347cab38f0d9" providerId="AD" clId="Web-{B8D278CE-75DF-476D-D3A3-F881A0EF2F5E}" dt="2023-07-25T14:05:54.344" v="1"/>
        <pc:sldMkLst>
          <pc:docMk/>
          <pc:sldMk cId="109857222" sldId="256"/>
        </pc:sldMkLst>
      </pc:sldChg>
      <pc:sldChg chg="addSp delSp modSp modTransition addAnim">
        <pc:chgData name="Robert Sanders" userId="S::robert.sanders@portsmouth.anglican.org::2099a037-7b68-439e-9557-347cab38f0d9" providerId="AD" clId="Web-{B8D278CE-75DF-476D-D3A3-F881A0EF2F5E}" dt="2023-07-25T14:15:43.599" v="74"/>
        <pc:sldMkLst>
          <pc:docMk/>
          <pc:sldMk cId="1423390515" sldId="257"/>
        </pc:sldMkLst>
        <pc:spChg chg="add mod">
          <ac:chgData name="Robert Sanders" userId="S::robert.sanders@portsmouth.anglican.org::2099a037-7b68-439e-9557-347cab38f0d9" providerId="AD" clId="Web-{B8D278CE-75DF-476D-D3A3-F881A0EF2F5E}" dt="2023-07-25T14:15:11.692" v="73" actId="1076"/>
          <ac:spMkLst>
            <pc:docMk/>
            <pc:sldMk cId="1423390515" sldId="257"/>
            <ac:spMk id="2" creationId="{6E80863A-4AF8-B9EF-7B20-DFD608CF0384}"/>
          </ac:spMkLst>
        </pc:spChg>
        <pc:spChg chg="add mod">
          <ac:chgData name="Robert Sanders" userId="S::robert.sanders@portsmouth.anglican.org::2099a037-7b68-439e-9557-347cab38f0d9" providerId="AD" clId="Web-{B8D278CE-75DF-476D-D3A3-F881A0EF2F5E}" dt="2023-07-25T14:15:01.363" v="71" actId="1076"/>
          <ac:spMkLst>
            <pc:docMk/>
            <pc:sldMk cId="1423390515" sldId="257"/>
            <ac:spMk id="3" creationId="{CF415CD4-37B0-7CB6-2C28-DF0576261EC4}"/>
          </ac:spMkLst>
        </pc:spChg>
        <pc:spChg chg="add mod">
          <ac:chgData name="Robert Sanders" userId="S::robert.sanders@portsmouth.anglican.org::2099a037-7b68-439e-9557-347cab38f0d9" providerId="AD" clId="Web-{B8D278CE-75DF-476D-D3A3-F881A0EF2F5E}" dt="2023-07-25T14:15:06.035" v="72" actId="1076"/>
          <ac:spMkLst>
            <pc:docMk/>
            <pc:sldMk cId="1423390515" sldId="257"/>
            <ac:spMk id="5" creationId="{8E17251E-2366-F7EA-7BD8-D9D9924A4699}"/>
          </ac:spMkLst>
        </pc:spChg>
        <pc:spChg chg="add mod">
          <ac:chgData name="Robert Sanders" userId="S::robert.sanders@portsmouth.anglican.org::2099a037-7b68-439e-9557-347cab38f0d9" providerId="AD" clId="Web-{B8D278CE-75DF-476D-D3A3-F881A0EF2F5E}" dt="2023-07-25T14:14:12.159" v="54" actId="1076"/>
          <ac:spMkLst>
            <pc:docMk/>
            <pc:sldMk cId="1423390515" sldId="257"/>
            <ac:spMk id="6" creationId="{F71BC27B-A250-D94C-6D72-1518E23B8C5C}"/>
          </ac:spMkLst>
        </pc:spChg>
        <pc:spChg chg="add mod">
          <ac:chgData name="Robert Sanders" userId="S::robert.sanders@portsmouth.anglican.org::2099a037-7b68-439e-9557-347cab38f0d9" providerId="AD" clId="Web-{B8D278CE-75DF-476D-D3A3-F881A0EF2F5E}" dt="2023-07-25T14:14:12.159" v="55" actId="1076"/>
          <ac:spMkLst>
            <pc:docMk/>
            <pc:sldMk cId="1423390515" sldId="257"/>
            <ac:spMk id="7" creationId="{84C4E1A1-BF25-E584-8A59-A70FBFDA3C92}"/>
          </ac:spMkLst>
        </pc:spChg>
        <pc:spChg chg="add mod">
          <ac:chgData name="Robert Sanders" userId="S::robert.sanders@portsmouth.anglican.org::2099a037-7b68-439e-9557-347cab38f0d9" providerId="AD" clId="Web-{B8D278CE-75DF-476D-D3A3-F881A0EF2F5E}" dt="2023-07-25T14:14:27.800" v="62" actId="14100"/>
          <ac:spMkLst>
            <pc:docMk/>
            <pc:sldMk cId="1423390515" sldId="257"/>
            <ac:spMk id="8" creationId="{745C8E58-386D-64D7-0AFF-3F6867F779F8}"/>
          </ac:spMkLst>
        </pc:spChg>
        <pc:spChg chg="add del">
          <ac:chgData name="Robert Sanders" userId="S::robert.sanders@portsmouth.anglican.org::2099a037-7b68-439e-9557-347cab38f0d9" providerId="AD" clId="Web-{B8D278CE-75DF-476D-D3A3-F881A0EF2F5E}" dt="2023-07-25T14:14:47.410" v="65"/>
          <ac:spMkLst>
            <pc:docMk/>
            <pc:sldMk cId="1423390515" sldId="257"/>
            <ac:spMk id="9" creationId="{BF8A02AA-E39A-3E06-F598-214F05ADAE09}"/>
          </ac:spMkLst>
        </pc:spChg>
        <pc:spChg chg="add mod">
          <ac:chgData name="Robert Sanders" userId="S::robert.sanders@portsmouth.anglican.org::2099a037-7b68-439e-9557-347cab38f0d9" providerId="AD" clId="Web-{B8D278CE-75DF-476D-D3A3-F881A0EF2F5E}" dt="2023-07-25T14:14:58.988" v="70" actId="20577"/>
          <ac:spMkLst>
            <pc:docMk/>
            <pc:sldMk cId="1423390515" sldId="257"/>
            <ac:spMk id="10" creationId="{C1A537C4-BE9C-B954-8331-CB9D623C04AF}"/>
          </ac:spMkLst>
        </pc:spChg>
        <pc:picChg chg="mod">
          <ac:chgData name="Robert Sanders" userId="S::robert.sanders@portsmouth.anglican.org::2099a037-7b68-439e-9557-347cab38f0d9" providerId="AD" clId="Web-{B8D278CE-75DF-476D-D3A3-F881A0EF2F5E}" dt="2023-07-25T14:10:46.886" v="3" actId="1076"/>
          <ac:picMkLst>
            <pc:docMk/>
            <pc:sldMk cId="1423390515" sldId="257"/>
            <ac:picMk id="1026" creationId="{6E274E1C-4490-C1DC-97E7-F96C6BA9D151}"/>
          </ac:picMkLst>
        </pc:picChg>
      </pc:sldChg>
      <pc:sldChg chg="modTransition">
        <pc:chgData name="Robert Sanders" userId="S::robert.sanders@portsmouth.anglican.org::2099a037-7b68-439e-9557-347cab38f0d9" providerId="AD" clId="Web-{B8D278CE-75DF-476D-D3A3-F881A0EF2F5E}" dt="2023-07-25T14:05:54.344" v="1"/>
        <pc:sldMkLst>
          <pc:docMk/>
          <pc:sldMk cId="1968706874" sldId="258"/>
        </pc:sldMkLst>
      </pc:sldChg>
      <pc:sldChg chg="addSp delSp modSp modTransition addAnim delAnim">
        <pc:chgData name="Robert Sanders" userId="S::robert.sanders@portsmouth.anglican.org::2099a037-7b68-439e-9557-347cab38f0d9" providerId="AD" clId="Web-{B8D278CE-75DF-476D-D3A3-F881A0EF2F5E}" dt="2023-07-25T14:18:31.964" v="114"/>
        <pc:sldMkLst>
          <pc:docMk/>
          <pc:sldMk cId="217578753" sldId="259"/>
        </pc:sldMkLst>
        <pc:spChg chg="add del mod">
          <ac:chgData name="Robert Sanders" userId="S::robert.sanders@portsmouth.anglican.org::2099a037-7b68-439e-9557-347cab38f0d9" providerId="AD" clId="Web-{B8D278CE-75DF-476D-D3A3-F881A0EF2F5E}" dt="2023-07-25T14:16:54.180" v="81"/>
          <ac:spMkLst>
            <pc:docMk/>
            <pc:sldMk cId="217578753" sldId="259"/>
            <ac:spMk id="3" creationId="{2CC46ADA-969A-7E2E-D553-0EF496D34C52}"/>
          </ac:spMkLst>
        </pc:spChg>
        <pc:spChg chg="mod">
          <ac:chgData name="Robert Sanders" userId="S::robert.sanders@portsmouth.anglican.org::2099a037-7b68-439e-9557-347cab38f0d9" providerId="AD" clId="Web-{B8D278CE-75DF-476D-D3A3-F881A0EF2F5E}" dt="2023-07-25T14:16:34.945" v="75" actId="1076"/>
          <ac:spMkLst>
            <pc:docMk/>
            <pc:sldMk cId="217578753" sldId="259"/>
            <ac:spMk id="5" creationId="{F4A98AD0-86E0-28EE-0485-4DED460852E3}"/>
          </ac:spMkLst>
        </pc:spChg>
        <pc:spChg chg="add del">
          <ac:chgData name="Robert Sanders" userId="S::robert.sanders@portsmouth.anglican.org::2099a037-7b68-439e-9557-347cab38f0d9" providerId="AD" clId="Web-{B8D278CE-75DF-476D-D3A3-F881A0EF2F5E}" dt="2023-07-25T14:16:45.820" v="79"/>
          <ac:spMkLst>
            <pc:docMk/>
            <pc:sldMk cId="217578753" sldId="259"/>
            <ac:spMk id="6" creationId="{BC9D12CB-089B-D9FF-E8A0-53A3F8AB3C28}"/>
          </ac:spMkLst>
        </pc:spChg>
        <pc:spChg chg="mod">
          <ac:chgData name="Robert Sanders" userId="S::robert.sanders@portsmouth.anglican.org::2099a037-7b68-439e-9557-347cab38f0d9" providerId="AD" clId="Web-{B8D278CE-75DF-476D-D3A3-F881A0EF2F5E}" dt="2023-07-25T14:16:41.523" v="76" actId="1076"/>
          <ac:spMkLst>
            <pc:docMk/>
            <pc:sldMk cId="217578753" sldId="259"/>
            <ac:spMk id="7" creationId="{2B80D3A0-F362-E21B-8A57-21B0935F9FF9}"/>
          </ac:spMkLst>
        </pc:spChg>
        <pc:spChg chg="add mod">
          <ac:chgData name="Robert Sanders" userId="S::robert.sanders@portsmouth.anglican.org::2099a037-7b68-439e-9557-347cab38f0d9" providerId="AD" clId="Web-{B8D278CE-75DF-476D-D3A3-F881A0EF2F5E}" dt="2023-07-25T14:18:09.807" v="113"/>
          <ac:spMkLst>
            <pc:docMk/>
            <pc:sldMk cId="217578753" sldId="259"/>
            <ac:spMk id="10" creationId="{8DA1F778-5935-3FE0-B7DD-1461FBDA15CA}"/>
          </ac:spMkLst>
        </pc:spChg>
      </pc:sldChg>
      <pc:sldChg chg="modTransition">
        <pc:chgData name="Robert Sanders" userId="S::robert.sanders@portsmouth.anglican.org::2099a037-7b68-439e-9557-347cab38f0d9" providerId="AD" clId="Web-{B8D278CE-75DF-476D-D3A3-F881A0EF2F5E}" dt="2023-07-25T14:05:54.344" v="1"/>
        <pc:sldMkLst>
          <pc:docMk/>
          <pc:sldMk cId="3103284824" sldId="260"/>
        </pc:sldMkLst>
      </pc:sldChg>
      <pc:sldChg chg="modTransition">
        <pc:chgData name="Robert Sanders" userId="S::robert.sanders@portsmouth.anglican.org::2099a037-7b68-439e-9557-347cab38f0d9" providerId="AD" clId="Web-{B8D278CE-75DF-476D-D3A3-F881A0EF2F5E}" dt="2023-07-25T14:05:54.344" v="1"/>
        <pc:sldMkLst>
          <pc:docMk/>
          <pc:sldMk cId="1255956586" sldId="261"/>
        </pc:sldMkLst>
      </pc:sldChg>
      <pc:sldMasterChg chg="modTransition modSldLayout">
        <pc:chgData name="Robert Sanders" userId="S::robert.sanders@portsmouth.anglican.org::2099a037-7b68-439e-9557-347cab38f0d9" providerId="AD" clId="Web-{B8D278CE-75DF-476D-D3A3-F881A0EF2F5E}" dt="2023-07-25T14:05:54.344" v="1"/>
        <pc:sldMasterMkLst>
          <pc:docMk/>
          <pc:sldMasterMk cId="1719072017" sldId="2147483672"/>
        </pc:sldMasterMkLst>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486988946" sldId="2147483673"/>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1325299600" sldId="2147483674"/>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322265782" sldId="2147483675"/>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821067701" sldId="2147483676"/>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4040936296" sldId="2147483677"/>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1064166516" sldId="2147483678"/>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220380073" sldId="2147483679"/>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369670627" sldId="2147483680"/>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723850597" sldId="2147483681"/>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3999160131" sldId="2147483682"/>
          </pc:sldLayoutMkLst>
        </pc:sldLayoutChg>
        <pc:sldLayoutChg chg="modTransition">
          <pc:chgData name="Robert Sanders" userId="S::robert.sanders@portsmouth.anglican.org::2099a037-7b68-439e-9557-347cab38f0d9" providerId="AD" clId="Web-{B8D278CE-75DF-476D-D3A3-F881A0EF2F5E}" dt="2023-07-25T14:05:54.344" v="1"/>
          <pc:sldLayoutMkLst>
            <pc:docMk/>
            <pc:sldMasterMk cId="1719072017" sldId="2147483672"/>
            <pc:sldLayoutMk cId="188758461" sldId="214748368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24E105-D652-40B6-A160-4FDA5D7133B9}" type="datetimeFigureOut">
              <a:rPr lang="en-GB" smtClean="0"/>
              <a:t>20/09/2023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D93AB-C0EF-4E5C-9786-76526201CF57}" type="slidenum">
              <a:rPr lang="en-GB" smtClean="0"/>
              <a:t>‹#›</a:t>
            </a:fld>
            <a:endParaRPr lang="en-GB"/>
          </a:p>
        </p:txBody>
      </p:sp>
    </p:spTree>
    <p:extLst>
      <p:ext uri="{BB962C8B-B14F-4D97-AF65-F5344CB8AC3E}">
        <p14:creationId xmlns:p14="http://schemas.microsoft.com/office/powerpoint/2010/main" val="312589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Some things take a long time to master; patience can demonstrate trust in God and can help bring calm to difficult situations; some things are worth waiting for, </a:t>
            </a:r>
            <a:r>
              <a:rPr lang="en-GB" dirty="0" err="1">
                <a:cs typeface="Calibri"/>
              </a:rPr>
              <a:t>eg</a:t>
            </a:r>
            <a:r>
              <a:rPr lang="en-GB" dirty="0">
                <a:cs typeface="Calibri"/>
              </a:rPr>
              <a:t> beautiful sunset, you could miss out; we learn things and sometimes gain inspiration during times of waiting. Is it ever a good thing to be impatient though? Is that really impatience or perhaps determination and courage? </a:t>
            </a:r>
            <a:endParaRPr lang="en-GB" dirty="0"/>
          </a:p>
        </p:txBody>
      </p:sp>
      <p:sp>
        <p:nvSpPr>
          <p:cNvPr id="4" name="Slide Number Placeholder 3"/>
          <p:cNvSpPr>
            <a:spLocks noGrp="1"/>
          </p:cNvSpPr>
          <p:nvPr>
            <p:ph type="sldNum" sz="quarter" idx="5"/>
          </p:nvPr>
        </p:nvSpPr>
        <p:spPr/>
        <p:txBody>
          <a:bodyPr/>
          <a:lstStyle/>
          <a:p>
            <a:fld id="{CCDD93AB-C0EF-4E5C-9786-76526201CF57}" type="slidenum">
              <a:rPr lang="en-GB" smtClean="0"/>
              <a:t>2</a:t>
            </a:fld>
            <a:endParaRPr lang="en-GB"/>
          </a:p>
        </p:txBody>
      </p:sp>
    </p:spTree>
    <p:extLst>
      <p:ext uri="{BB962C8B-B14F-4D97-AF65-F5344CB8AC3E}">
        <p14:creationId xmlns:p14="http://schemas.microsoft.com/office/powerpoint/2010/main" val="3447995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cs typeface="Calibri"/>
              </a:rPr>
              <a:t>Some things take a long time to master; patience can demonstrate trust in God and can help bring calm to difficult situations; some things are worth waiting for, </a:t>
            </a:r>
            <a:r>
              <a:rPr lang="en-GB" dirty="0" err="1">
                <a:cs typeface="Calibri"/>
              </a:rPr>
              <a:t>eg</a:t>
            </a:r>
            <a:r>
              <a:rPr lang="en-GB" dirty="0">
                <a:cs typeface="Calibri"/>
              </a:rPr>
              <a:t> beautiful sunset, you could miss out; we learn things and sometimes gain inspiration during times of waiting. Is it ever a good thing to be impatient though? Is that really impatience or perhaps determination and courage? </a:t>
            </a:r>
            <a:endParaRPr lang="en-GB" dirty="0"/>
          </a:p>
        </p:txBody>
      </p:sp>
      <p:sp>
        <p:nvSpPr>
          <p:cNvPr id="4" name="Slide Number Placeholder 3"/>
          <p:cNvSpPr>
            <a:spLocks noGrp="1"/>
          </p:cNvSpPr>
          <p:nvPr>
            <p:ph type="sldNum" sz="quarter" idx="5"/>
          </p:nvPr>
        </p:nvSpPr>
        <p:spPr/>
        <p:txBody>
          <a:bodyPr/>
          <a:lstStyle/>
          <a:p>
            <a:fld id="{CCDD93AB-C0EF-4E5C-9786-76526201CF57}" type="slidenum">
              <a:rPr lang="en-GB" smtClean="0"/>
              <a:t>6</a:t>
            </a:fld>
            <a:endParaRPr lang="en-GB"/>
          </a:p>
        </p:txBody>
      </p:sp>
    </p:spTree>
    <p:extLst>
      <p:ext uri="{BB962C8B-B14F-4D97-AF65-F5344CB8AC3E}">
        <p14:creationId xmlns:p14="http://schemas.microsoft.com/office/powerpoint/2010/main" val="770725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B052-A59B-4AE3-A89A-E7748630C15B}"/>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DA9EC4-FEA9-41D2-BE8D-F709F01D37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E155CF-52F5-4879-B7F3-D05812AC4A6D}"/>
              </a:ext>
            </a:extLst>
          </p:cNvPr>
          <p:cNvSpPr>
            <a:spLocks noGrp="1"/>
          </p:cNvSpPr>
          <p:nvPr>
            <p:ph type="dt" sz="half" idx="10"/>
          </p:nvPr>
        </p:nvSpPr>
        <p:spPr/>
        <p:txBody>
          <a:bodyPr/>
          <a:lstStyle/>
          <a:p>
            <a:fld id="{073D55F9-11A3-4523-8F38-6BA37933791A}" type="datetime1">
              <a:rPr lang="en-US" smtClean="0"/>
              <a:t>9/20/2023</a:t>
            </a:fld>
            <a:endParaRPr lang="en-US"/>
          </a:p>
        </p:txBody>
      </p:sp>
      <p:sp>
        <p:nvSpPr>
          <p:cNvPr id="5" name="Footer Placeholder 4">
            <a:extLst>
              <a:ext uri="{FF2B5EF4-FFF2-40B4-BE49-F238E27FC236}">
                <a16:creationId xmlns:a16="http://schemas.microsoft.com/office/drawing/2014/main" id="{80D053AC-61ED-4C2F-90BF-D4A916545107}"/>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138B2ED7-A198-4613-B8C9-EE02BAE24FA4}"/>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188758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B47DD-81F8-4128-9E50-04A9F2D3DC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6564D1-2B83-4C0F-ACBA-E91472C50A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6FA1D7D-D2EC-4ADB-9C65-191DEC82DDF4}"/>
              </a:ext>
            </a:extLst>
          </p:cNvPr>
          <p:cNvSpPr>
            <a:spLocks noGrp="1"/>
          </p:cNvSpPr>
          <p:nvPr>
            <p:ph type="dt" sz="half" idx="10"/>
          </p:nvPr>
        </p:nvSpPr>
        <p:spPr/>
        <p:txBody>
          <a:bodyPr/>
          <a:lstStyle/>
          <a:p>
            <a:fld id="{0B4E757A-3EC2-4683-9080-1A460C37C843}" type="datetime1">
              <a:rPr lang="en-US" smtClean="0"/>
              <a:t>9/20/2023</a:t>
            </a:fld>
            <a:endParaRPr lang="en-US"/>
          </a:p>
        </p:txBody>
      </p:sp>
      <p:sp>
        <p:nvSpPr>
          <p:cNvPr id="5" name="Footer Placeholder 4">
            <a:extLst>
              <a:ext uri="{FF2B5EF4-FFF2-40B4-BE49-F238E27FC236}">
                <a16:creationId xmlns:a16="http://schemas.microsoft.com/office/drawing/2014/main" id="{534CB571-86F9-474A-826A-75CC21C8832B}"/>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1384F5F-50E6-4BB9-B848-EE2302C02ABE}"/>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1325299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3F08DF-1C0D-4F53-A3AB-95D7B55FA0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0D3BBD-C494-4E94-B189-319802A93E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C0BD9-4BED-43D3-852F-B74B949A2287}"/>
              </a:ext>
            </a:extLst>
          </p:cNvPr>
          <p:cNvSpPr>
            <a:spLocks noGrp="1"/>
          </p:cNvSpPr>
          <p:nvPr>
            <p:ph type="dt" sz="half" idx="10"/>
          </p:nvPr>
        </p:nvSpPr>
        <p:spPr>
          <a:xfrm>
            <a:off x="523539" y="6324600"/>
            <a:ext cx="2560220" cy="365125"/>
          </a:xfrm>
        </p:spPr>
        <p:txBody>
          <a:bodyPr/>
          <a:lstStyle/>
          <a:p>
            <a:fld id="{5CC8096C-64ED-4153-A483-5C02E44AD5C3}" type="datetime1">
              <a:rPr lang="en-US" smtClean="0"/>
              <a:t>9/20/2023</a:t>
            </a:fld>
            <a:endParaRPr lang="en-US" dirty="0"/>
          </a:p>
        </p:txBody>
      </p:sp>
      <p:sp>
        <p:nvSpPr>
          <p:cNvPr id="5" name="Footer Placeholder 4">
            <a:extLst>
              <a:ext uri="{FF2B5EF4-FFF2-40B4-BE49-F238E27FC236}">
                <a16:creationId xmlns:a16="http://schemas.microsoft.com/office/drawing/2014/main" id="{BB7811DC-C725-4462-B622-DB96A8987673}"/>
              </a:ext>
            </a:extLst>
          </p:cNvPr>
          <p:cNvSpPr>
            <a:spLocks noGrp="1"/>
          </p:cNvSpPr>
          <p:nvPr>
            <p:ph type="ftr" sz="quarter" idx="11"/>
          </p:nvPr>
        </p:nvSpPr>
        <p:spPr>
          <a:xfrm>
            <a:off x="4267200" y="6319838"/>
            <a:ext cx="3982781" cy="365125"/>
          </a:xfrm>
        </p:spPr>
        <p:txBody>
          <a:bodyPr/>
          <a:lstStyle/>
          <a:p>
            <a:r>
              <a:rPr lang="en-US"/>
              <a:t>Sample Footer Text</a:t>
            </a:r>
          </a:p>
        </p:txBody>
      </p:sp>
      <p:sp>
        <p:nvSpPr>
          <p:cNvPr id="6" name="Slide Number Placeholder 5">
            <a:extLst>
              <a:ext uri="{FF2B5EF4-FFF2-40B4-BE49-F238E27FC236}">
                <a16:creationId xmlns:a16="http://schemas.microsoft.com/office/drawing/2014/main" id="{67C42D06-438F-4150-9238-E2FAEE5E28D9}"/>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486988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98991-AEF1-4F19-AAB8-436EAD58C282}"/>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D25B44F-E7DA-40C6-8B44-71EAB6BDFC98}"/>
              </a:ext>
            </a:extLst>
          </p:cNvPr>
          <p:cNvSpPr>
            <a:spLocks noGrp="1"/>
          </p:cNvSpPr>
          <p:nvPr>
            <p:ph idx="1"/>
          </p:nvPr>
        </p:nvSpPr>
        <p:spPr/>
        <p:txBody>
          <a:bodyPr/>
          <a:lstStyle>
            <a:lvl1pPr marL="228600" indent="-228600">
              <a:buFont typeface="Arial" panose="020B0604020202020204" pitchFamily="34" charset="0"/>
              <a:buChar char="•"/>
              <a:defRPr/>
            </a:lvl1pPr>
            <a:lvl2pPr marL="228600" indent="-228600">
              <a:buFont typeface="Arial" panose="020B0604020202020204" pitchFamily="34" charset="0"/>
              <a:buChar char="•"/>
              <a:defRPr/>
            </a:lvl2pPr>
            <a:lvl3pPr marL="228600" indent="-228600">
              <a:buFont typeface="Arial" panose="020B0604020202020204" pitchFamily="34" charset="0"/>
              <a:buChar char="•"/>
              <a:defRPr/>
            </a:lvl3pPr>
            <a:lvl4pPr marL="228600" indent="-228600">
              <a:buFont typeface="Arial" panose="020B0604020202020204" pitchFamily="34" charset="0"/>
              <a:buChar char="•"/>
              <a:defRPr/>
            </a:lvl4pPr>
            <a:lvl5pPr marL="2286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1F71817-A045-48C0-975B-CBEF88E9561E}"/>
              </a:ext>
            </a:extLst>
          </p:cNvPr>
          <p:cNvSpPr>
            <a:spLocks noGrp="1"/>
          </p:cNvSpPr>
          <p:nvPr>
            <p:ph type="dt" sz="half" idx="10"/>
          </p:nvPr>
        </p:nvSpPr>
        <p:spPr/>
        <p:txBody>
          <a:bodyPr/>
          <a:lstStyle/>
          <a:p>
            <a:fld id="{1CB9D56B-6EBE-4E5F-99D9-2A3DBDF37D0A}" type="datetime1">
              <a:rPr lang="en-US" smtClean="0"/>
              <a:t>9/20/2023</a:t>
            </a:fld>
            <a:endParaRPr lang="en-US"/>
          </a:p>
        </p:txBody>
      </p:sp>
      <p:sp>
        <p:nvSpPr>
          <p:cNvPr id="5" name="Footer Placeholder 4">
            <a:extLst>
              <a:ext uri="{FF2B5EF4-FFF2-40B4-BE49-F238E27FC236}">
                <a16:creationId xmlns:a16="http://schemas.microsoft.com/office/drawing/2014/main" id="{B61C39F0-32D4-407C-8BCA-97F2D9E500C9}"/>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99CF4459-37B2-4F87-B508-DB04D4332067}"/>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999160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BBD03-9D57-48E9-8B43-688B72997276}"/>
              </a:ext>
            </a:extLst>
          </p:cNvPr>
          <p:cNvSpPr>
            <a:spLocks noGrp="1"/>
          </p:cNvSpPr>
          <p:nvPr>
            <p:ph type="title"/>
          </p:nvPr>
        </p:nvSpPr>
        <p:spPr>
          <a:xfrm>
            <a:off x="457200" y="1709738"/>
            <a:ext cx="10890250" cy="2852737"/>
          </a:xfrm>
        </p:spPr>
        <p:txBody>
          <a:bodyPr anchor="b"/>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83F376C-8A2F-4BE5-9669-4A6DA21B771A}"/>
              </a:ext>
            </a:extLst>
          </p:cNvPr>
          <p:cNvSpPr>
            <a:spLocks noGrp="1"/>
          </p:cNvSpPr>
          <p:nvPr>
            <p:ph type="body" idx="1"/>
          </p:nvPr>
        </p:nvSpPr>
        <p:spPr>
          <a:xfrm>
            <a:off x="457200" y="4589463"/>
            <a:ext cx="10890250" cy="1500187"/>
          </a:xfrm>
        </p:spPr>
        <p:txBody>
          <a:bodyPr/>
          <a:lstStyle>
            <a:lvl1pPr marL="0" indent="0">
              <a:buNone/>
              <a:defRPr sz="2400">
                <a:solidFill>
                  <a:srgbClr val="FFFFF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654893-212E-4450-8F7A-27256B31F9FB}"/>
              </a:ext>
            </a:extLst>
          </p:cNvPr>
          <p:cNvSpPr>
            <a:spLocks noGrp="1"/>
          </p:cNvSpPr>
          <p:nvPr>
            <p:ph type="dt" sz="half" idx="10"/>
          </p:nvPr>
        </p:nvSpPr>
        <p:spPr/>
        <p:txBody>
          <a:bodyPr/>
          <a:lstStyle/>
          <a:p>
            <a:fld id="{8C33F3CA-C7E3-432D-9282-18F13836509A}" type="datetime1">
              <a:rPr lang="en-US" smtClean="0"/>
              <a:t>9/20/2023</a:t>
            </a:fld>
            <a:endParaRPr lang="en-US" dirty="0"/>
          </a:p>
        </p:txBody>
      </p:sp>
      <p:sp>
        <p:nvSpPr>
          <p:cNvPr id="5" name="Footer Placeholder 4">
            <a:extLst>
              <a:ext uri="{FF2B5EF4-FFF2-40B4-BE49-F238E27FC236}">
                <a16:creationId xmlns:a16="http://schemas.microsoft.com/office/drawing/2014/main" id="{600E881A-3958-44A9-9EDB-D86F4E4144C0}"/>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CFEDBC4F-D9B8-4BFA-BE4F-D4B9B739D1BA}"/>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72385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C8777-C460-4649-8822-CA943386D06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FDF69E6-1094-437B-AA7E-0E21B7136CCA}"/>
              </a:ext>
            </a:extLst>
          </p:cNvPr>
          <p:cNvSpPr>
            <a:spLocks noGrp="1"/>
          </p:cNvSpPr>
          <p:nvPr>
            <p:ph sz="half" idx="1"/>
          </p:nvPr>
        </p:nvSpPr>
        <p:spPr>
          <a:xfrm>
            <a:off x="457200" y="1825625"/>
            <a:ext cx="5562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C20BC963-4591-4BE3-AE63-4999A13C505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4D5BB-DB84-4266-9B4F-E65CCFE5B310}"/>
              </a:ext>
            </a:extLst>
          </p:cNvPr>
          <p:cNvSpPr>
            <a:spLocks noGrp="1"/>
          </p:cNvSpPr>
          <p:nvPr>
            <p:ph type="dt" sz="half" idx="10"/>
          </p:nvPr>
        </p:nvSpPr>
        <p:spPr/>
        <p:txBody>
          <a:bodyPr/>
          <a:lstStyle/>
          <a:p>
            <a:fld id="{75BE9C62-1337-40B8-BA50-E9F4861DB4BC}" type="datetime1">
              <a:rPr lang="en-US" smtClean="0"/>
              <a:t>9/20/2023</a:t>
            </a:fld>
            <a:endParaRPr lang="en-US"/>
          </a:p>
        </p:txBody>
      </p:sp>
      <p:sp>
        <p:nvSpPr>
          <p:cNvPr id="6" name="Footer Placeholder 5">
            <a:extLst>
              <a:ext uri="{FF2B5EF4-FFF2-40B4-BE49-F238E27FC236}">
                <a16:creationId xmlns:a16="http://schemas.microsoft.com/office/drawing/2014/main" id="{891A99B5-D493-4AB1-AF24-6660540D56A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FE178D0-5F1E-43FA-B447-53501EDD17C0}"/>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369670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DC85CC-8D2B-4219-A2A4-1625A02DFEC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D6143C8-1CF7-440E-99A3-0527314598C6}"/>
              </a:ext>
            </a:extLst>
          </p:cNvPr>
          <p:cNvSpPr>
            <a:spLocks noGrp="1"/>
          </p:cNvSpPr>
          <p:nvPr>
            <p:ph type="body" idx="1"/>
          </p:nvPr>
        </p:nvSpPr>
        <p:spPr>
          <a:xfrm>
            <a:off x="839788" y="1820863"/>
            <a:ext cx="5157787" cy="115093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EFF5CA-4662-4430-80C7-99CD7D66C9CF}"/>
              </a:ext>
            </a:extLst>
          </p:cNvPr>
          <p:cNvSpPr>
            <a:spLocks noGrp="1"/>
          </p:cNvSpPr>
          <p:nvPr>
            <p:ph sz="half" idx="2"/>
          </p:nvPr>
        </p:nvSpPr>
        <p:spPr>
          <a:xfrm>
            <a:off x="839788" y="3101975"/>
            <a:ext cx="5157787" cy="3087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876CB5B7-DC23-41CE-872B-E25BD64F84A5}"/>
              </a:ext>
            </a:extLst>
          </p:cNvPr>
          <p:cNvSpPr>
            <a:spLocks noGrp="1"/>
          </p:cNvSpPr>
          <p:nvPr>
            <p:ph type="body" sz="quarter" idx="3"/>
          </p:nvPr>
        </p:nvSpPr>
        <p:spPr>
          <a:xfrm>
            <a:off x="6172200" y="1820863"/>
            <a:ext cx="5183188" cy="1150937"/>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F7633C-C24D-4947-979C-132B3AC405A8}"/>
              </a:ext>
            </a:extLst>
          </p:cNvPr>
          <p:cNvSpPr>
            <a:spLocks noGrp="1"/>
          </p:cNvSpPr>
          <p:nvPr>
            <p:ph sz="quarter" idx="4"/>
          </p:nvPr>
        </p:nvSpPr>
        <p:spPr>
          <a:xfrm>
            <a:off x="6172200" y="3101975"/>
            <a:ext cx="5183188" cy="30876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CE8A46E1-3934-4807-900F-CA7A4D8D66B3}"/>
              </a:ext>
            </a:extLst>
          </p:cNvPr>
          <p:cNvSpPr>
            <a:spLocks noGrp="1"/>
          </p:cNvSpPr>
          <p:nvPr>
            <p:ph type="dt" sz="half" idx="10"/>
          </p:nvPr>
        </p:nvSpPr>
        <p:spPr/>
        <p:txBody>
          <a:bodyPr/>
          <a:lstStyle/>
          <a:p>
            <a:fld id="{47C195EB-2DA3-4B24-8725-19BC22A7BE50}" type="datetime1">
              <a:rPr lang="en-US" smtClean="0"/>
              <a:t>9/20/2023</a:t>
            </a:fld>
            <a:endParaRPr lang="en-US"/>
          </a:p>
        </p:txBody>
      </p:sp>
      <p:sp>
        <p:nvSpPr>
          <p:cNvPr id="8" name="Footer Placeholder 7">
            <a:extLst>
              <a:ext uri="{FF2B5EF4-FFF2-40B4-BE49-F238E27FC236}">
                <a16:creationId xmlns:a16="http://schemas.microsoft.com/office/drawing/2014/main" id="{4BC9C6EA-1549-4601-8226-E5C43469CAFE}"/>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F3658246-003D-4024-9F4B-BA3BD3FBFFBC}"/>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220380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2DD4C-BFBC-4087-B94C-4DD0690E838E}"/>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EB9D434-8228-4C7F-B520-14121EBC903B}"/>
              </a:ext>
            </a:extLst>
          </p:cNvPr>
          <p:cNvSpPr>
            <a:spLocks noGrp="1"/>
          </p:cNvSpPr>
          <p:nvPr>
            <p:ph type="dt" sz="half" idx="10"/>
          </p:nvPr>
        </p:nvSpPr>
        <p:spPr/>
        <p:txBody>
          <a:bodyPr/>
          <a:lstStyle/>
          <a:p>
            <a:fld id="{F4E237E6-0076-4915-A5A8-B7C11FA4F374}" type="datetime1">
              <a:rPr lang="en-US" smtClean="0"/>
              <a:t>9/20/2023</a:t>
            </a:fld>
            <a:endParaRPr lang="en-US"/>
          </a:p>
        </p:txBody>
      </p:sp>
      <p:sp>
        <p:nvSpPr>
          <p:cNvPr id="4" name="Footer Placeholder 3">
            <a:extLst>
              <a:ext uri="{FF2B5EF4-FFF2-40B4-BE49-F238E27FC236}">
                <a16:creationId xmlns:a16="http://schemas.microsoft.com/office/drawing/2014/main" id="{997B89BD-A70A-48D2-A3D9-DB2C0DB123B4}"/>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B4ACF4EF-5A2A-4A47-81DF-80CB513060F6}"/>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1064166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8B9F00-8450-475B-B155-993BAF212AF6}"/>
              </a:ext>
            </a:extLst>
          </p:cNvPr>
          <p:cNvSpPr>
            <a:spLocks noGrp="1"/>
          </p:cNvSpPr>
          <p:nvPr>
            <p:ph type="dt" sz="half" idx="10"/>
          </p:nvPr>
        </p:nvSpPr>
        <p:spPr/>
        <p:txBody>
          <a:bodyPr/>
          <a:lstStyle/>
          <a:p>
            <a:fld id="{3505F58F-C0B5-422A-8E5A-6B99E5D80F0A}" type="datetime1">
              <a:rPr lang="en-US" smtClean="0"/>
              <a:t>9/20/2023</a:t>
            </a:fld>
            <a:endParaRPr lang="en-US"/>
          </a:p>
        </p:txBody>
      </p:sp>
      <p:sp>
        <p:nvSpPr>
          <p:cNvPr id="3" name="Footer Placeholder 2">
            <a:extLst>
              <a:ext uri="{FF2B5EF4-FFF2-40B4-BE49-F238E27FC236}">
                <a16:creationId xmlns:a16="http://schemas.microsoft.com/office/drawing/2014/main" id="{5C0FDDA3-8E6F-42F7-BFBE-7FA9C647CA4E}"/>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B6C8E678-81B8-4356-9624-A0B999536312}"/>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4040936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10DAA-DDE3-4C9C-8171-385A3DAC81CF}"/>
              </a:ext>
            </a:extLst>
          </p:cNvPr>
          <p:cNvSpPr>
            <a:spLocks noGrp="1"/>
          </p:cNvSpPr>
          <p:nvPr>
            <p:ph type="title"/>
          </p:nvPr>
        </p:nvSpPr>
        <p:spPr>
          <a:xfrm>
            <a:off x="839788" y="685800"/>
            <a:ext cx="3932237" cy="1981200"/>
          </a:xfrm>
        </p:spPr>
        <p:txBody>
          <a:bodyPr anchor="b"/>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AF73DB2-BD72-4F5E-9CA2-197343A0908A}"/>
              </a:ext>
            </a:extLst>
          </p:cNvPr>
          <p:cNvSpPr>
            <a:spLocks noGrp="1"/>
          </p:cNvSpPr>
          <p:nvPr>
            <p:ph idx="1"/>
          </p:nvPr>
        </p:nvSpPr>
        <p:spPr>
          <a:xfrm>
            <a:off x="5183188" y="685801"/>
            <a:ext cx="6172200" cy="51752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71F01536-2B0A-42A2-827E-2EB2C324A5FE}"/>
              </a:ext>
            </a:extLst>
          </p:cNvPr>
          <p:cNvSpPr>
            <a:spLocks noGrp="1"/>
          </p:cNvSpPr>
          <p:nvPr>
            <p:ph type="body" sz="half" idx="2"/>
          </p:nvPr>
        </p:nvSpPr>
        <p:spPr>
          <a:xfrm>
            <a:off x="839788" y="2971800"/>
            <a:ext cx="3932237" cy="2897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22CD09-61EF-4733-831C-5B133DAE1F4C}"/>
              </a:ext>
            </a:extLst>
          </p:cNvPr>
          <p:cNvSpPr>
            <a:spLocks noGrp="1"/>
          </p:cNvSpPr>
          <p:nvPr>
            <p:ph type="dt" sz="half" idx="10"/>
          </p:nvPr>
        </p:nvSpPr>
        <p:spPr/>
        <p:txBody>
          <a:bodyPr/>
          <a:lstStyle/>
          <a:p>
            <a:fld id="{7565E655-9687-48DF-A33F-F8824CCCB5D1}" type="datetime1">
              <a:rPr lang="en-US" smtClean="0"/>
              <a:t>9/20/2023</a:t>
            </a:fld>
            <a:endParaRPr lang="en-US"/>
          </a:p>
        </p:txBody>
      </p:sp>
      <p:sp>
        <p:nvSpPr>
          <p:cNvPr id="6" name="Footer Placeholder 5">
            <a:extLst>
              <a:ext uri="{FF2B5EF4-FFF2-40B4-BE49-F238E27FC236}">
                <a16:creationId xmlns:a16="http://schemas.microsoft.com/office/drawing/2014/main" id="{5B109FCF-96E4-4EBF-AAFB-5E9AD22A68AE}"/>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79E381A6-E580-49A4-989C-EF4A54F83B45}"/>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821067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CFA6E-F719-4613-8815-591471E722E5}"/>
              </a:ext>
            </a:extLst>
          </p:cNvPr>
          <p:cNvSpPr>
            <a:spLocks noGrp="1"/>
          </p:cNvSpPr>
          <p:nvPr>
            <p:ph type="title"/>
          </p:nvPr>
        </p:nvSpPr>
        <p:spPr>
          <a:xfrm>
            <a:off x="839788" y="685800"/>
            <a:ext cx="3932237" cy="2209799"/>
          </a:xfrm>
        </p:spPr>
        <p:txBody>
          <a:bodyPr anchor="b"/>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654384F3-CDE0-4329-B76D-45AAC94B04A8}"/>
              </a:ext>
            </a:extLst>
          </p:cNvPr>
          <p:cNvSpPr>
            <a:spLocks noGrp="1"/>
          </p:cNvSpPr>
          <p:nvPr>
            <p:ph type="pic" idx="1"/>
          </p:nvPr>
        </p:nvSpPr>
        <p:spPr>
          <a:xfrm>
            <a:off x="5183188" y="685801"/>
            <a:ext cx="6172200" cy="5175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79A9D7EB-40DA-460F-A48A-3E6D5E5612E7}"/>
              </a:ext>
            </a:extLst>
          </p:cNvPr>
          <p:cNvSpPr>
            <a:spLocks noGrp="1"/>
          </p:cNvSpPr>
          <p:nvPr>
            <p:ph type="body" sz="half" idx="2"/>
          </p:nvPr>
        </p:nvSpPr>
        <p:spPr>
          <a:xfrm>
            <a:off x="839788" y="2971800"/>
            <a:ext cx="3932237" cy="28971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E56944C-E229-457E-868E-C48FF47DA37A}"/>
              </a:ext>
            </a:extLst>
          </p:cNvPr>
          <p:cNvSpPr>
            <a:spLocks noGrp="1"/>
          </p:cNvSpPr>
          <p:nvPr>
            <p:ph type="dt" sz="half" idx="10"/>
          </p:nvPr>
        </p:nvSpPr>
        <p:spPr/>
        <p:txBody>
          <a:bodyPr/>
          <a:lstStyle/>
          <a:p>
            <a:fld id="{B97FD56A-AAB8-4544-A495-D0645413C9E3}" type="datetime1">
              <a:rPr lang="en-US" smtClean="0"/>
              <a:t>9/20/2023</a:t>
            </a:fld>
            <a:endParaRPr lang="en-US"/>
          </a:p>
        </p:txBody>
      </p:sp>
      <p:sp>
        <p:nvSpPr>
          <p:cNvPr id="6" name="Footer Placeholder 5">
            <a:extLst>
              <a:ext uri="{FF2B5EF4-FFF2-40B4-BE49-F238E27FC236}">
                <a16:creationId xmlns:a16="http://schemas.microsoft.com/office/drawing/2014/main" id="{CC7115FE-359F-46EA-A3C8-0D18544E34AD}"/>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5165D17-3010-4FF5-9071-5CCD3E6995D6}"/>
              </a:ext>
            </a:extLst>
          </p:cNvPr>
          <p:cNvSpPr>
            <a:spLocks noGrp="1"/>
          </p:cNvSpPr>
          <p:nvPr>
            <p:ph type="sldNum" sz="quarter" idx="12"/>
          </p:nvPr>
        </p:nvSpPr>
        <p:spPr/>
        <p:txBody>
          <a:bodyPr/>
          <a:lstStyle/>
          <a:p>
            <a:fld id="{11A71338-8BA2-4C79-A6C5-5A8E30081D0C}" type="slidenum">
              <a:rPr lang="en-US" smtClean="0"/>
              <a:t>‹#›</a:t>
            </a:fld>
            <a:endParaRPr lang="en-US"/>
          </a:p>
        </p:txBody>
      </p:sp>
    </p:spTree>
    <p:extLst>
      <p:ext uri="{BB962C8B-B14F-4D97-AF65-F5344CB8AC3E}">
        <p14:creationId xmlns:p14="http://schemas.microsoft.com/office/powerpoint/2010/main" val="332226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15" name="Rectangle 114">
            <a:extLst>
              <a:ext uri="{FF2B5EF4-FFF2-40B4-BE49-F238E27FC236}">
                <a16:creationId xmlns:a16="http://schemas.microsoft.com/office/drawing/2014/main" id="{A4798C7F-C8CA-4799-BF37-3AB4642CDB66}"/>
              </a:ext>
            </a:extLst>
          </p:cNvPr>
          <p:cNvSpPr/>
          <p:nvPr/>
        </p:nvSpPr>
        <p:spPr>
          <a:xfrm>
            <a:off x="0" y="0"/>
            <a:ext cx="12188952"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nvGrpSpPr>
          <p:cNvPr id="80" name="Group 79">
            <a:extLst>
              <a:ext uri="{FF2B5EF4-FFF2-40B4-BE49-F238E27FC236}">
                <a16:creationId xmlns:a16="http://schemas.microsoft.com/office/drawing/2014/main" id="{87F0794B-55D3-4D2D-BDE7-4688ED321E42}"/>
              </a:ext>
            </a:extLst>
          </p:cNvPr>
          <p:cNvGrpSpPr/>
          <p:nvPr/>
        </p:nvGrpSpPr>
        <p:grpSpPr>
          <a:xfrm>
            <a:off x="-11413" y="0"/>
            <a:ext cx="12214827" cy="6858000"/>
            <a:chOff x="-6214" y="-1"/>
            <a:chExt cx="12214827" cy="6858000"/>
          </a:xfrm>
        </p:grpSpPr>
        <p:cxnSp>
          <p:nvCxnSpPr>
            <p:cNvPr id="81" name="Straight Connector 80">
              <a:extLst>
                <a:ext uri="{FF2B5EF4-FFF2-40B4-BE49-F238E27FC236}">
                  <a16:creationId xmlns:a16="http://schemas.microsoft.com/office/drawing/2014/main" id="{BE4C795B-1813-4CC6-B03F-8DD130BEAABD}"/>
                </a:ext>
              </a:extLst>
            </p:cNvPr>
            <p:cNvCxnSpPr>
              <a:cxnSpLocks/>
            </p:cNvCxnSpPr>
            <p:nvPr/>
          </p:nvCxnSpPr>
          <p:spPr>
            <a:xfrm>
              <a:off x="-6214" y="6686283"/>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E0F4C04D-5CD8-446B-BE3D-257172E6E4CB}"/>
                </a:ext>
              </a:extLst>
            </p:cNvPr>
            <p:cNvCxnSpPr>
              <a:cxnSpLocks/>
            </p:cNvCxnSpPr>
            <p:nvPr/>
          </p:nvCxnSpPr>
          <p:spPr>
            <a:xfrm>
              <a:off x="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DDC802E-606F-4F39-84B6-90DF0FE54461}"/>
                </a:ext>
              </a:extLst>
            </p:cNvPr>
            <p:cNvCxnSpPr>
              <a:cxnSpLocks/>
            </p:cNvCxnSpPr>
            <p:nvPr/>
          </p:nvCxnSpPr>
          <p:spPr>
            <a:xfrm>
              <a:off x="1199325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2C5B0C75-0136-4A39-9AB6-0F02C4527810}"/>
                </a:ext>
              </a:extLst>
            </p:cNvPr>
            <p:cNvCxnSpPr>
              <a:cxnSpLocks/>
            </p:cNvCxnSpPr>
            <p:nvPr/>
          </p:nvCxnSpPr>
          <p:spPr>
            <a:xfrm>
              <a:off x="19252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5ED2B52-3D40-46DE-8B54-99A4071578D8}"/>
                </a:ext>
              </a:extLst>
            </p:cNvPr>
            <p:cNvCxnSpPr>
              <a:cxnSpLocks/>
            </p:cNvCxnSpPr>
            <p:nvPr/>
          </p:nvCxnSpPr>
          <p:spPr>
            <a:xfrm>
              <a:off x="119196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18BCEC75-1B6B-45B2-8041-8D933FCF60F5}"/>
                </a:ext>
              </a:extLst>
            </p:cNvPr>
            <p:cNvCxnSpPr>
              <a:cxnSpLocks/>
            </p:cNvCxnSpPr>
            <p:nvPr/>
          </p:nvCxnSpPr>
          <p:spPr>
            <a:xfrm>
              <a:off x="219140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6A2FC789-056A-43CC-807E-4262CDC3E0F5}"/>
                </a:ext>
              </a:extLst>
            </p:cNvPr>
            <p:cNvCxnSpPr>
              <a:cxnSpLocks/>
            </p:cNvCxnSpPr>
            <p:nvPr/>
          </p:nvCxnSpPr>
          <p:spPr>
            <a:xfrm>
              <a:off x="319084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8C32FD3-76B0-40E7-89F2-E9C523210AF4}"/>
                </a:ext>
              </a:extLst>
            </p:cNvPr>
            <p:cNvCxnSpPr>
              <a:cxnSpLocks/>
            </p:cNvCxnSpPr>
            <p:nvPr/>
          </p:nvCxnSpPr>
          <p:spPr>
            <a:xfrm>
              <a:off x="419028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82E9447-8362-426C-840A-B6F2231F7BCC}"/>
                </a:ext>
              </a:extLst>
            </p:cNvPr>
            <p:cNvCxnSpPr>
              <a:cxnSpLocks/>
            </p:cNvCxnSpPr>
            <p:nvPr/>
          </p:nvCxnSpPr>
          <p:spPr>
            <a:xfrm>
              <a:off x="518971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2F141DC8-83CE-4C21-A5BA-E2FFF3D866EF}"/>
                </a:ext>
              </a:extLst>
            </p:cNvPr>
            <p:cNvCxnSpPr>
              <a:cxnSpLocks/>
            </p:cNvCxnSpPr>
            <p:nvPr/>
          </p:nvCxnSpPr>
          <p:spPr>
            <a:xfrm>
              <a:off x="618915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512A697C-ECBC-40A9-AC69-BF96A34B91AF}"/>
                </a:ext>
              </a:extLst>
            </p:cNvPr>
            <p:cNvCxnSpPr>
              <a:cxnSpLocks/>
            </p:cNvCxnSpPr>
            <p:nvPr/>
          </p:nvCxnSpPr>
          <p:spPr>
            <a:xfrm>
              <a:off x="7188594"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D2E988AF-5EFB-43D3-B93F-6E4F41A2C90B}"/>
                </a:ext>
              </a:extLst>
            </p:cNvPr>
            <p:cNvCxnSpPr>
              <a:cxnSpLocks/>
            </p:cNvCxnSpPr>
            <p:nvPr/>
          </p:nvCxnSpPr>
          <p:spPr>
            <a:xfrm>
              <a:off x="8188032"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6B312C1B-AAE2-4A6D-ACC7-ABAA75D42854}"/>
                </a:ext>
              </a:extLst>
            </p:cNvPr>
            <p:cNvCxnSpPr>
              <a:cxnSpLocks/>
            </p:cNvCxnSpPr>
            <p:nvPr/>
          </p:nvCxnSpPr>
          <p:spPr>
            <a:xfrm>
              <a:off x="9187470"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7B96146-61DA-44D6-A9DF-6DB41FCF2D80}"/>
                </a:ext>
              </a:extLst>
            </p:cNvPr>
            <p:cNvCxnSpPr>
              <a:cxnSpLocks/>
            </p:cNvCxnSpPr>
            <p:nvPr/>
          </p:nvCxnSpPr>
          <p:spPr>
            <a:xfrm>
              <a:off x="10186908"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B33F93D-4439-46EE-97C4-9CECAAFDCF60}"/>
                </a:ext>
              </a:extLst>
            </p:cNvPr>
            <p:cNvCxnSpPr>
              <a:cxnSpLocks/>
            </p:cNvCxnSpPr>
            <p:nvPr/>
          </p:nvCxnSpPr>
          <p:spPr>
            <a:xfrm>
              <a:off x="1118634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5914B275-A3D7-4BA4-B8CB-E7657100F3AD}"/>
                </a:ext>
              </a:extLst>
            </p:cNvPr>
            <p:cNvCxnSpPr>
              <a:cxnSpLocks/>
            </p:cNvCxnSpPr>
            <p:nvPr/>
          </p:nvCxnSpPr>
          <p:spPr>
            <a:xfrm>
              <a:off x="12185786" y="-1"/>
              <a:ext cx="0" cy="685800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BD26EF3B-FBE7-4D57-8E01-553F50734A68}"/>
                </a:ext>
              </a:extLst>
            </p:cNvPr>
            <p:cNvCxnSpPr>
              <a:cxnSpLocks/>
            </p:cNvCxnSpPr>
            <p:nvPr/>
          </p:nvCxnSpPr>
          <p:spPr>
            <a:xfrm>
              <a:off x="0" y="1717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6CC1E671-BA54-4B31-9A2E-8F50BC57A260}"/>
                </a:ext>
              </a:extLst>
            </p:cNvPr>
            <p:cNvCxnSpPr>
              <a:cxnSpLocks/>
            </p:cNvCxnSpPr>
            <p:nvPr/>
          </p:nvCxnSpPr>
          <p:spPr>
            <a:xfrm>
              <a:off x="0" y="72890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A836A704-3624-4ABF-9A67-0F52C2F3EFBF}"/>
                </a:ext>
              </a:extLst>
            </p:cNvPr>
            <p:cNvCxnSpPr>
              <a:cxnSpLocks/>
            </p:cNvCxnSpPr>
            <p:nvPr/>
          </p:nvCxnSpPr>
          <p:spPr>
            <a:xfrm>
              <a:off x="0" y="128609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FDC385D-BA34-481F-A991-A776E0B19301}"/>
                </a:ext>
              </a:extLst>
            </p:cNvPr>
            <p:cNvCxnSpPr>
              <a:cxnSpLocks/>
            </p:cNvCxnSpPr>
            <p:nvPr/>
          </p:nvCxnSpPr>
          <p:spPr>
            <a:xfrm>
              <a:off x="0" y="184328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EF033A-D8FB-416B-AE51-4E098A27D68C}"/>
                </a:ext>
              </a:extLst>
            </p:cNvPr>
            <p:cNvCxnSpPr>
              <a:cxnSpLocks/>
            </p:cNvCxnSpPr>
            <p:nvPr/>
          </p:nvCxnSpPr>
          <p:spPr>
            <a:xfrm>
              <a:off x="0" y="240047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17C17B48-F458-4E9B-9331-56FCDC5B6AB2}"/>
                </a:ext>
              </a:extLst>
            </p:cNvPr>
            <p:cNvCxnSpPr>
              <a:cxnSpLocks/>
            </p:cNvCxnSpPr>
            <p:nvPr/>
          </p:nvCxnSpPr>
          <p:spPr>
            <a:xfrm>
              <a:off x="0" y="295766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07E44A4B-D453-46F0-A83D-AF0B33D5C59F}"/>
                </a:ext>
              </a:extLst>
            </p:cNvPr>
            <p:cNvCxnSpPr>
              <a:cxnSpLocks/>
            </p:cNvCxnSpPr>
            <p:nvPr/>
          </p:nvCxnSpPr>
          <p:spPr>
            <a:xfrm>
              <a:off x="0" y="351485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346BEA9F-314B-440D-AE8D-21E1252EC5A0}"/>
                </a:ext>
              </a:extLst>
            </p:cNvPr>
            <p:cNvCxnSpPr>
              <a:cxnSpLocks/>
            </p:cNvCxnSpPr>
            <p:nvPr/>
          </p:nvCxnSpPr>
          <p:spPr>
            <a:xfrm>
              <a:off x="0" y="407204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F15EAFD0-4869-4612-ACDE-ABC703104E88}"/>
                </a:ext>
              </a:extLst>
            </p:cNvPr>
            <p:cNvCxnSpPr>
              <a:cxnSpLocks/>
            </p:cNvCxnSpPr>
            <p:nvPr/>
          </p:nvCxnSpPr>
          <p:spPr>
            <a:xfrm>
              <a:off x="0" y="462923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A0F26706-7F23-4FF0-9CAF-F3C4F47C119D}"/>
                </a:ext>
              </a:extLst>
            </p:cNvPr>
            <p:cNvCxnSpPr>
              <a:cxnSpLocks/>
            </p:cNvCxnSpPr>
            <p:nvPr/>
          </p:nvCxnSpPr>
          <p:spPr>
            <a:xfrm>
              <a:off x="0" y="518642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0195A72-345A-4E88-8D71-14DB3D1B607D}"/>
                </a:ext>
              </a:extLst>
            </p:cNvPr>
            <p:cNvCxnSpPr>
              <a:cxnSpLocks/>
            </p:cNvCxnSpPr>
            <p:nvPr/>
          </p:nvCxnSpPr>
          <p:spPr>
            <a:xfrm>
              <a:off x="0" y="5743616"/>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0DBF51A6-A3BC-49FE-BB01-E8992811774E}"/>
                </a:ext>
              </a:extLst>
            </p:cNvPr>
            <p:cNvCxnSpPr>
              <a:cxnSpLocks/>
            </p:cNvCxnSpPr>
            <p:nvPr/>
          </p:nvCxnSpPr>
          <p:spPr>
            <a:xfrm>
              <a:off x="0" y="6857999"/>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A78DF911-744C-419B-83DC-39F270BBF41F}"/>
                </a:ext>
              </a:extLst>
            </p:cNvPr>
            <p:cNvCxnSpPr>
              <a:cxnSpLocks/>
            </p:cNvCxnSpPr>
            <p:nvPr/>
          </p:nvCxnSpPr>
          <p:spPr>
            <a:xfrm>
              <a:off x="16613" y="6248400"/>
              <a:ext cx="12192000" cy="0"/>
            </a:xfrm>
            <a:prstGeom prst="line">
              <a:avLst/>
            </a:prstGeom>
            <a:ln w="19050">
              <a:solidFill>
                <a:schemeClr val="accent2">
                  <a:alpha val="2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49" name="Freeform: Shape 148">
            <a:extLst>
              <a:ext uri="{FF2B5EF4-FFF2-40B4-BE49-F238E27FC236}">
                <a16:creationId xmlns:a16="http://schemas.microsoft.com/office/drawing/2014/main" id="{216BB147-20D5-4D93-BDA5-1BC614D6A4B2}"/>
              </a:ext>
            </a:extLst>
          </p:cNvPr>
          <p:cNvSpPr/>
          <p:nvPr/>
        </p:nvSpPr>
        <p:spPr>
          <a:xfrm>
            <a:off x="-6214" y="5014716"/>
            <a:ext cx="2800124" cy="1843284"/>
          </a:xfrm>
          <a:custGeom>
            <a:avLst/>
            <a:gdLst>
              <a:gd name="connsiteX0" fmla="*/ 375358 w 2800124"/>
              <a:gd name="connsiteY0" fmla="*/ 0 h 1843284"/>
              <a:gd name="connsiteX1" fmla="*/ 2781298 w 2800124"/>
              <a:gd name="connsiteY1" fmla="*/ 1770066 h 1843284"/>
              <a:gd name="connsiteX2" fmla="*/ 2800124 w 2800124"/>
              <a:gd name="connsiteY2" fmla="*/ 1843284 h 1843284"/>
              <a:gd name="connsiteX3" fmla="*/ 1987869 w 2800124"/>
              <a:gd name="connsiteY3" fmla="*/ 1843284 h 1843284"/>
              <a:gd name="connsiteX4" fmla="*/ 1986195 w 2800124"/>
              <a:gd name="connsiteY4" fmla="*/ 1838711 h 1843284"/>
              <a:gd name="connsiteX5" fmla="*/ 375357 w 2800124"/>
              <a:gd name="connsiteY5" fmla="*/ 770976 h 1843284"/>
              <a:gd name="connsiteX6" fmla="*/ 23030 w 2800124"/>
              <a:gd name="connsiteY6" fmla="*/ 806494 h 1843284"/>
              <a:gd name="connsiteX7" fmla="*/ 0 w 2800124"/>
              <a:gd name="connsiteY7" fmla="*/ 812415 h 1843284"/>
              <a:gd name="connsiteX8" fmla="*/ 0 w 2800124"/>
              <a:gd name="connsiteY8" fmla="*/ 30983 h 1843284"/>
              <a:gd name="connsiteX9" fmla="*/ 117785 w 2800124"/>
              <a:gd name="connsiteY9" fmla="*/ 13007 h 1843284"/>
              <a:gd name="connsiteX10" fmla="*/ 375358 w 2800124"/>
              <a:gd name="connsiteY10" fmla="*/ 0 h 1843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00124" h="1843284">
                <a:moveTo>
                  <a:pt x="375358" y="0"/>
                </a:moveTo>
                <a:cubicBezTo>
                  <a:pt x="1505802" y="0"/>
                  <a:pt x="2462339" y="744579"/>
                  <a:pt x="2781298" y="1770066"/>
                </a:cubicBezTo>
                <a:lnTo>
                  <a:pt x="2800124" y="1843284"/>
                </a:lnTo>
                <a:lnTo>
                  <a:pt x="1987869" y="1843284"/>
                </a:lnTo>
                <a:lnTo>
                  <a:pt x="1986195" y="1838711"/>
                </a:lnTo>
                <a:cubicBezTo>
                  <a:pt x="1720801" y="1211248"/>
                  <a:pt x="1099494" y="770976"/>
                  <a:pt x="375357" y="770976"/>
                </a:cubicBezTo>
                <a:cubicBezTo>
                  <a:pt x="254668" y="770976"/>
                  <a:pt x="136835" y="783206"/>
                  <a:pt x="23030" y="806494"/>
                </a:cubicBezTo>
                <a:lnTo>
                  <a:pt x="0" y="812415"/>
                </a:lnTo>
                <a:lnTo>
                  <a:pt x="0" y="30983"/>
                </a:lnTo>
                <a:lnTo>
                  <a:pt x="117785" y="13007"/>
                </a:lnTo>
                <a:cubicBezTo>
                  <a:pt x="202473" y="4406"/>
                  <a:pt x="288401" y="0"/>
                  <a:pt x="375358" y="0"/>
                </a:cubicBezTo>
                <a:close/>
              </a:path>
            </a:pathLst>
          </a:custGeom>
          <a:solidFill>
            <a:schemeClr val="accent5">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
        <p:nvSpPr>
          <p:cNvPr id="2" name="Title Placeholder 1">
            <a:extLst>
              <a:ext uri="{FF2B5EF4-FFF2-40B4-BE49-F238E27FC236}">
                <a16:creationId xmlns:a16="http://schemas.microsoft.com/office/drawing/2014/main" id="{41447F1F-BFA8-4A56-894B-40120132EE48}"/>
              </a:ext>
            </a:extLst>
          </p:cNvPr>
          <p:cNvSpPr>
            <a:spLocks noGrp="1"/>
          </p:cNvSpPr>
          <p:nvPr>
            <p:ph type="title"/>
          </p:nvPr>
        </p:nvSpPr>
        <p:spPr>
          <a:xfrm>
            <a:off x="457200" y="365125"/>
            <a:ext cx="10722932"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658FB99-0FA3-49F4-99A1-61919F942794}"/>
              </a:ext>
            </a:extLst>
          </p:cNvPr>
          <p:cNvSpPr>
            <a:spLocks noGrp="1"/>
          </p:cNvSpPr>
          <p:nvPr>
            <p:ph type="body" idx="1"/>
          </p:nvPr>
        </p:nvSpPr>
        <p:spPr>
          <a:xfrm>
            <a:off x="457200" y="1825625"/>
            <a:ext cx="10722932"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CDCCAE5-4EB0-4174-BD15-4943899B0A29}"/>
              </a:ext>
            </a:extLst>
          </p:cNvPr>
          <p:cNvSpPr>
            <a:spLocks noGrp="1"/>
          </p:cNvSpPr>
          <p:nvPr>
            <p:ph type="dt" sz="half" idx="2"/>
          </p:nvPr>
        </p:nvSpPr>
        <p:spPr>
          <a:xfrm>
            <a:off x="457200" y="6324600"/>
            <a:ext cx="2560220" cy="365125"/>
          </a:xfrm>
          <a:prstGeom prst="rect">
            <a:avLst/>
          </a:prstGeom>
        </p:spPr>
        <p:txBody>
          <a:bodyPr vert="horz" lIns="91440" tIns="45720" rIns="91440" bIns="45720" rtlCol="0" anchor="ctr"/>
          <a:lstStyle>
            <a:lvl1pPr algn="l">
              <a:defRPr sz="900" cap="all" spc="150" baseline="0">
                <a:solidFill>
                  <a:srgbClr val="FFFFFF"/>
                </a:solidFill>
              </a:defRPr>
            </a:lvl1pPr>
          </a:lstStyle>
          <a:p>
            <a:fld id="{193BAB95-8DA7-460B-B00A-7037C8394FB0}" type="datetime1">
              <a:rPr lang="en-US" smtClean="0"/>
              <a:pPr/>
              <a:t>9/20/2023</a:t>
            </a:fld>
            <a:endParaRPr lang="en-US" dirty="0"/>
          </a:p>
        </p:txBody>
      </p:sp>
      <p:sp>
        <p:nvSpPr>
          <p:cNvPr id="5" name="Footer Placeholder 4">
            <a:extLst>
              <a:ext uri="{FF2B5EF4-FFF2-40B4-BE49-F238E27FC236}">
                <a16:creationId xmlns:a16="http://schemas.microsoft.com/office/drawing/2014/main" id="{26A4189E-43B2-4CEE-B13E-61A1FBBBD25D}"/>
              </a:ext>
            </a:extLst>
          </p:cNvPr>
          <p:cNvSpPr>
            <a:spLocks noGrp="1"/>
          </p:cNvSpPr>
          <p:nvPr>
            <p:ph type="ftr" sz="quarter" idx="3"/>
          </p:nvPr>
        </p:nvSpPr>
        <p:spPr>
          <a:xfrm>
            <a:off x="4200861" y="6319838"/>
            <a:ext cx="3982781" cy="365125"/>
          </a:xfrm>
          <a:prstGeom prst="rect">
            <a:avLst/>
          </a:prstGeom>
        </p:spPr>
        <p:txBody>
          <a:bodyPr vert="horz" lIns="91440" tIns="45720" rIns="91440" bIns="45720" rtlCol="0" anchor="ctr"/>
          <a:lstStyle>
            <a:lvl1pPr algn="ctr">
              <a:defRPr sz="900" cap="all" spc="150" baseline="0">
                <a:solidFill>
                  <a:srgbClr val="FFFFFF"/>
                </a:solidFill>
              </a:defRPr>
            </a:lvl1pPr>
          </a:lstStyle>
          <a:p>
            <a:r>
              <a:rPr lang="en-US"/>
              <a:t>Sample Footer Text</a:t>
            </a:r>
            <a:endParaRPr lang="en-US" dirty="0">
              <a:solidFill>
                <a:srgbClr val="FFFFFF"/>
              </a:solidFill>
            </a:endParaRPr>
          </a:p>
        </p:txBody>
      </p:sp>
      <p:sp>
        <p:nvSpPr>
          <p:cNvPr id="6" name="Slide Number Placeholder 5">
            <a:extLst>
              <a:ext uri="{FF2B5EF4-FFF2-40B4-BE49-F238E27FC236}">
                <a16:creationId xmlns:a16="http://schemas.microsoft.com/office/drawing/2014/main" id="{EAA0530F-0BC8-46EF-A765-DD58B5367528}"/>
              </a:ext>
            </a:extLst>
          </p:cNvPr>
          <p:cNvSpPr>
            <a:spLocks noGrp="1"/>
          </p:cNvSpPr>
          <p:nvPr>
            <p:ph type="sldNum" sz="quarter" idx="4"/>
          </p:nvPr>
        </p:nvSpPr>
        <p:spPr>
          <a:xfrm>
            <a:off x="11190806" y="6324600"/>
            <a:ext cx="799078" cy="365125"/>
          </a:xfrm>
          <a:prstGeom prst="rect">
            <a:avLst/>
          </a:prstGeom>
        </p:spPr>
        <p:txBody>
          <a:bodyPr vert="horz" lIns="91440" tIns="45720" rIns="91440" bIns="45720" rtlCol="0" anchor="ctr"/>
          <a:lstStyle>
            <a:lvl1pPr algn="ctr">
              <a:defRPr sz="900" cap="all" spc="150" baseline="0">
                <a:solidFill>
                  <a:srgbClr val="FFFFFF"/>
                </a:solidFill>
              </a:defRPr>
            </a:lvl1pPr>
          </a:lstStyle>
          <a:p>
            <a:fld id="{11A71338-8BA2-4C79-A6C5-5A8E30081D0C}" type="slidenum">
              <a:rPr lang="en-US" smtClean="0"/>
              <a:pPr/>
              <a:t>‹#›</a:t>
            </a:fld>
            <a:endParaRPr lang="en-US" dirty="0"/>
          </a:p>
        </p:txBody>
      </p:sp>
      <p:sp>
        <p:nvSpPr>
          <p:cNvPr id="77" name="Freeform: Shape 76">
            <a:extLst>
              <a:ext uri="{FF2B5EF4-FFF2-40B4-BE49-F238E27FC236}">
                <a16:creationId xmlns:a16="http://schemas.microsoft.com/office/drawing/2014/main" id="{0A253F60-DE40-4508-A37A-61331DF1DD5D}"/>
              </a:ext>
            </a:extLst>
          </p:cNvPr>
          <p:cNvSpPr/>
          <p:nvPr/>
        </p:nvSpPr>
        <p:spPr>
          <a:xfrm>
            <a:off x="7979728" y="0"/>
            <a:ext cx="4209224" cy="1650549"/>
          </a:xfrm>
          <a:custGeom>
            <a:avLst/>
            <a:gdLst>
              <a:gd name="connsiteX0" fmla="*/ 0 w 4209224"/>
              <a:gd name="connsiteY0" fmla="*/ 0 h 1650549"/>
              <a:gd name="connsiteX1" fmla="*/ 846445 w 4209224"/>
              <a:gd name="connsiteY1" fmla="*/ 0 h 1650549"/>
              <a:gd name="connsiteX2" fmla="*/ 912542 w 4209224"/>
              <a:gd name="connsiteY2" fmla="*/ 108799 h 1650549"/>
              <a:gd name="connsiteX3" fmla="*/ 2362195 w 4209224"/>
              <a:gd name="connsiteY3" fmla="*/ 879573 h 1650549"/>
              <a:gd name="connsiteX4" fmla="*/ 3811848 w 4209224"/>
              <a:gd name="connsiteY4" fmla="*/ 108799 h 1650549"/>
              <a:gd name="connsiteX5" fmla="*/ 3877945 w 4209224"/>
              <a:gd name="connsiteY5" fmla="*/ 0 h 1650549"/>
              <a:gd name="connsiteX6" fmla="*/ 4209224 w 4209224"/>
              <a:gd name="connsiteY6" fmla="*/ 0 h 1650549"/>
              <a:gd name="connsiteX7" fmla="*/ 4209224 w 4209224"/>
              <a:gd name="connsiteY7" fmla="*/ 840421 h 1650549"/>
              <a:gd name="connsiteX8" fmla="*/ 4143538 w 4209224"/>
              <a:gd name="connsiteY8" fmla="*/ 912693 h 1650549"/>
              <a:gd name="connsiteX9" fmla="*/ 2362196 w 4209224"/>
              <a:gd name="connsiteY9" fmla="*/ 1650549 h 1650549"/>
              <a:gd name="connsiteX10" fmla="*/ 40969 w 4209224"/>
              <a:gd name="connsiteY10" fmla="*/ 111937 h 165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9224" h="1650549">
                <a:moveTo>
                  <a:pt x="0" y="0"/>
                </a:moveTo>
                <a:lnTo>
                  <a:pt x="846445" y="0"/>
                </a:lnTo>
                <a:lnTo>
                  <a:pt x="912542" y="108799"/>
                </a:lnTo>
                <a:cubicBezTo>
                  <a:pt x="1226710" y="573829"/>
                  <a:pt x="1758748" y="879573"/>
                  <a:pt x="2362195" y="879573"/>
                </a:cubicBezTo>
                <a:cubicBezTo>
                  <a:pt x="2965642" y="879573"/>
                  <a:pt x="3497680" y="573829"/>
                  <a:pt x="3811848" y="108799"/>
                </a:cubicBezTo>
                <a:lnTo>
                  <a:pt x="3877945" y="0"/>
                </a:lnTo>
                <a:lnTo>
                  <a:pt x="4209224" y="0"/>
                </a:lnTo>
                <a:lnTo>
                  <a:pt x="4209224" y="840421"/>
                </a:lnTo>
                <a:lnTo>
                  <a:pt x="4143538" y="912693"/>
                </a:lnTo>
                <a:cubicBezTo>
                  <a:pt x="3687653" y="1368578"/>
                  <a:pt x="3057854" y="1650549"/>
                  <a:pt x="2362196" y="1650549"/>
                </a:cubicBezTo>
                <a:cubicBezTo>
                  <a:pt x="1318710" y="1650549"/>
                  <a:pt x="423404" y="1016115"/>
                  <a:pt x="40969" y="111937"/>
                </a:cubicBezTo>
                <a:close/>
              </a:path>
            </a:pathLst>
          </a:custGeom>
          <a:solidFill>
            <a:schemeClr val="accent5">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solidFill>
                <a:schemeClr val="tx1"/>
              </a:solidFill>
            </a:endParaRPr>
          </a:p>
        </p:txBody>
      </p:sp>
    </p:spTree>
    <p:extLst>
      <p:ext uri="{BB962C8B-B14F-4D97-AF65-F5344CB8AC3E}">
        <p14:creationId xmlns:p14="http://schemas.microsoft.com/office/powerpoint/2010/main" val="1719072017"/>
      </p:ext>
    </p:extLst>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4400" kern="1200">
          <a:solidFill>
            <a:srgbClr val="FFFFFF"/>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bg1"/>
        </a:buClr>
        <a:buSzPct val="75000"/>
        <a:buFont typeface="Arial" panose="020B0604020202020204" pitchFamily="34" charset="0"/>
        <a:buChar char="•"/>
        <a:defRPr sz="2800" kern="1200">
          <a:solidFill>
            <a:srgbClr val="FFFFFF"/>
          </a:solidFill>
          <a:latin typeface="+mn-lt"/>
          <a:ea typeface="+mn-ea"/>
          <a:cs typeface="+mn-cs"/>
        </a:defRPr>
      </a:lvl1pPr>
      <a:lvl2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2400" kern="1200">
          <a:solidFill>
            <a:srgbClr val="FFFFFF"/>
          </a:solidFill>
          <a:latin typeface="+mn-lt"/>
          <a:ea typeface="+mn-ea"/>
          <a:cs typeface="+mn-cs"/>
        </a:defRPr>
      </a:lvl2pPr>
      <a:lvl3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2000" kern="1200">
          <a:solidFill>
            <a:srgbClr val="FFFFFF"/>
          </a:solidFill>
          <a:latin typeface="+mn-lt"/>
          <a:ea typeface="+mn-ea"/>
          <a:cs typeface="+mn-cs"/>
        </a:defRPr>
      </a:lvl3pPr>
      <a:lvl4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1800" kern="1200">
          <a:solidFill>
            <a:srgbClr val="FFFFFF"/>
          </a:solidFill>
          <a:latin typeface="+mn-lt"/>
          <a:ea typeface="+mn-ea"/>
          <a:cs typeface="+mn-cs"/>
        </a:defRPr>
      </a:lvl4pPr>
      <a:lvl5pPr marL="228600" indent="-228600" algn="l" defTabSz="914400" rtl="0" eaLnBrk="1" latinLnBrk="0" hangingPunct="1">
        <a:lnSpc>
          <a:spcPct val="110000"/>
        </a:lnSpc>
        <a:spcBef>
          <a:spcPts val="500"/>
        </a:spcBef>
        <a:buClr>
          <a:schemeClr val="bg1"/>
        </a:buClr>
        <a:buSzPct val="75000"/>
        <a:buFont typeface="Arial" panose="020B0604020202020204" pitchFamily="34" charset="0"/>
        <a:buChar char="•"/>
        <a:defRPr sz="1800" kern="1200">
          <a:solidFill>
            <a:srgbClr val="FFFFF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ideo" Target="https://www.youtube.com/embed/0sQzRZ_SR1w?feature=oembed" TargetMode="External"/><Relationship Id="rId5" Type="http://schemas.openxmlformats.org/officeDocument/2006/relationships/image" Target="../media/image11.jpe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hourglass with sand in front of a clock&#10;&#10;Description automatically generated">
            <a:extLst>
              <a:ext uri="{FF2B5EF4-FFF2-40B4-BE49-F238E27FC236}">
                <a16:creationId xmlns:a16="http://schemas.microsoft.com/office/drawing/2014/main" id="{35D0E788-E3E6-38B1-B98E-2C2B7E430B0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 b="-1"/>
          <a:stretch/>
        </p:blipFill>
        <p:spPr>
          <a:xfrm>
            <a:off x="3376" y="-27432"/>
            <a:ext cx="12188952" cy="6424896"/>
          </a:xfrm>
          <a:custGeom>
            <a:avLst/>
            <a:gdLst/>
            <a:ahLst/>
            <a:cxnLst/>
            <a:rect l="l" t="t" r="r" b="b"/>
            <a:pathLst>
              <a:path w="12205236" h="6424896">
                <a:moveTo>
                  <a:pt x="0" y="0"/>
                </a:moveTo>
                <a:lnTo>
                  <a:pt x="12205236" y="0"/>
                </a:lnTo>
                <a:lnTo>
                  <a:pt x="12205236" y="5218929"/>
                </a:lnTo>
                <a:cubicBezTo>
                  <a:pt x="6290213" y="5218929"/>
                  <a:pt x="6105369" y="7085096"/>
                  <a:pt x="548482" y="6174545"/>
                </a:cubicBezTo>
                <a:lnTo>
                  <a:pt x="0" y="6078725"/>
                </a:lnTo>
                <a:close/>
              </a:path>
            </a:pathLst>
          </a:custGeom>
        </p:spPr>
      </p:pic>
      <p:sp>
        <p:nvSpPr>
          <p:cNvPr id="2" name="Rectangle 1">
            <a:extLst>
              <a:ext uri="{FF2B5EF4-FFF2-40B4-BE49-F238E27FC236}">
                <a16:creationId xmlns:a16="http://schemas.microsoft.com/office/drawing/2014/main" id="{1D7B7D43-8193-740B-67D5-E236FEA20C41}"/>
              </a:ext>
            </a:extLst>
          </p:cNvPr>
          <p:cNvSpPr/>
          <p:nvPr/>
        </p:nvSpPr>
        <p:spPr>
          <a:xfrm>
            <a:off x="0" y="4745906"/>
            <a:ext cx="4085218" cy="1323439"/>
          </a:xfrm>
          <a:prstGeom prst="rect">
            <a:avLst/>
          </a:prstGeom>
          <a:noFill/>
        </p:spPr>
        <p:txBody>
          <a:bodyPr wrap="square" lIns="91440" tIns="45720" rIns="91440" bIns="45720">
            <a:spAutoFit/>
          </a:bodyPr>
          <a:lstStyle/>
          <a:p>
            <a:pPr algn="ctr"/>
            <a:r>
              <a:rPr lang="en-US" sz="80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Tree>
    <p:extLst>
      <p:ext uri="{BB962C8B-B14F-4D97-AF65-F5344CB8AC3E}">
        <p14:creationId xmlns:p14="http://schemas.microsoft.com/office/powerpoint/2010/main" val="109857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DA1F778-5935-3FE0-B7DD-1461FBDA15CA}"/>
              </a:ext>
            </a:extLst>
          </p:cNvPr>
          <p:cNvSpPr txBox="1"/>
          <p:nvPr/>
        </p:nvSpPr>
        <p:spPr>
          <a:xfrm>
            <a:off x="796087" y="148768"/>
            <a:ext cx="963996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Times of ‘waiting’ are a common theme in the Bible…</a:t>
            </a:r>
          </a:p>
        </p:txBody>
      </p:sp>
      <p:sp>
        <p:nvSpPr>
          <p:cNvPr id="11" name="TextBox 10">
            <a:extLst>
              <a:ext uri="{FF2B5EF4-FFF2-40B4-BE49-F238E27FC236}">
                <a16:creationId xmlns:a16="http://schemas.microsoft.com/office/drawing/2014/main" id="{D71F20C8-FA84-C171-CDAE-FFC2E8D68674}"/>
              </a:ext>
            </a:extLst>
          </p:cNvPr>
          <p:cNvSpPr txBox="1"/>
          <p:nvPr/>
        </p:nvSpPr>
        <p:spPr>
          <a:xfrm>
            <a:off x="1202285" y="1915167"/>
            <a:ext cx="310739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Abraham and Sarah</a:t>
            </a:r>
          </a:p>
        </p:txBody>
      </p:sp>
      <p:sp>
        <p:nvSpPr>
          <p:cNvPr id="12" name="TextBox 11">
            <a:extLst>
              <a:ext uri="{FF2B5EF4-FFF2-40B4-BE49-F238E27FC236}">
                <a16:creationId xmlns:a16="http://schemas.microsoft.com/office/drawing/2014/main" id="{7ACCCEB1-F1CA-D94E-99D4-B1BE8BD1DC06}"/>
              </a:ext>
            </a:extLst>
          </p:cNvPr>
          <p:cNvSpPr txBox="1"/>
          <p:nvPr/>
        </p:nvSpPr>
        <p:spPr>
          <a:xfrm>
            <a:off x="1198585" y="3865884"/>
            <a:ext cx="117058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David</a:t>
            </a:r>
          </a:p>
        </p:txBody>
      </p:sp>
      <p:sp>
        <p:nvSpPr>
          <p:cNvPr id="13" name="TextBox 12">
            <a:extLst>
              <a:ext uri="{FF2B5EF4-FFF2-40B4-BE49-F238E27FC236}">
                <a16:creationId xmlns:a16="http://schemas.microsoft.com/office/drawing/2014/main" id="{F8342FA9-55D4-42A8-1DC1-C02783334E68}"/>
              </a:ext>
            </a:extLst>
          </p:cNvPr>
          <p:cNvSpPr txBox="1"/>
          <p:nvPr/>
        </p:nvSpPr>
        <p:spPr>
          <a:xfrm>
            <a:off x="1198585" y="5101199"/>
            <a:ext cx="90658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Paul</a:t>
            </a:r>
          </a:p>
        </p:txBody>
      </p:sp>
      <p:sp>
        <p:nvSpPr>
          <p:cNvPr id="14" name="TextBox 13">
            <a:extLst>
              <a:ext uri="{FF2B5EF4-FFF2-40B4-BE49-F238E27FC236}">
                <a16:creationId xmlns:a16="http://schemas.microsoft.com/office/drawing/2014/main" id="{81D92712-92A8-3F8F-CAC0-34A48C0EA215}"/>
              </a:ext>
            </a:extLst>
          </p:cNvPr>
          <p:cNvSpPr txBox="1"/>
          <p:nvPr/>
        </p:nvSpPr>
        <p:spPr>
          <a:xfrm>
            <a:off x="1198585" y="4489199"/>
            <a:ext cx="105729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Ruth</a:t>
            </a:r>
          </a:p>
        </p:txBody>
      </p:sp>
      <p:sp>
        <p:nvSpPr>
          <p:cNvPr id="15" name="TextBox 14">
            <a:extLst>
              <a:ext uri="{FF2B5EF4-FFF2-40B4-BE49-F238E27FC236}">
                <a16:creationId xmlns:a16="http://schemas.microsoft.com/office/drawing/2014/main" id="{A67A842E-B0A0-B802-B7CE-CE20BD9DBC56}"/>
              </a:ext>
            </a:extLst>
          </p:cNvPr>
          <p:cNvSpPr txBox="1"/>
          <p:nvPr/>
        </p:nvSpPr>
        <p:spPr>
          <a:xfrm>
            <a:off x="1202285" y="2580579"/>
            <a:ext cx="132150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Elijah</a:t>
            </a:r>
          </a:p>
        </p:txBody>
      </p:sp>
      <p:sp>
        <p:nvSpPr>
          <p:cNvPr id="16" name="TextBox 15">
            <a:extLst>
              <a:ext uri="{FF2B5EF4-FFF2-40B4-BE49-F238E27FC236}">
                <a16:creationId xmlns:a16="http://schemas.microsoft.com/office/drawing/2014/main" id="{2DA21FC2-6C3D-6AF3-7E15-485481A0AAD8}"/>
              </a:ext>
            </a:extLst>
          </p:cNvPr>
          <p:cNvSpPr txBox="1"/>
          <p:nvPr/>
        </p:nvSpPr>
        <p:spPr>
          <a:xfrm>
            <a:off x="1198585" y="5714993"/>
            <a:ext cx="140140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Joshua</a:t>
            </a:r>
          </a:p>
        </p:txBody>
      </p:sp>
      <p:sp>
        <p:nvSpPr>
          <p:cNvPr id="17" name="TextBox 16">
            <a:extLst>
              <a:ext uri="{FF2B5EF4-FFF2-40B4-BE49-F238E27FC236}">
                <a16:creationId xmlns:a16="http://schemas.microsoft.com/office/drawing/2014/main" id="{4F2144E1-D1FD-E9D7-11EF-EEBEC1CA0794}"/>
              </a:ext>
            </a:extLst>
          </p:cNvPr>
          <p:cNvSpPr txBox="1"/>
          <p:nvPr/>
        </p:nvSpPr>
        <p:spPr>
          <a:xfrm>
            <a:off x="1198585" y="3242569"/>
            <a:ext cx="90658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Job</a:t>
            </a:r>
          </a:p>
        </p:txBody>
      </p:sp>
      <p:pic>
        <p:nvPicPr>
          <p:cNvPr id="18" name="Picture 17">
            <a:extLst>
              <a:ext uri="{FF2B5EF4-FFF2-40B4-BE49-F238E27FC236}">
                <a16:creationId xmlns:a16="http://schemas.microsoft.com/office/drawing/2014/main" id="{5552AD84-0505-4798-EDEF-DF8895808DE7}"/>
              </a:ext>
            </a:extLst>
          </p:cNvPr>
          <p:cNvPicPr>
            <a:picLocks noChangeAspect="1"/>
          </p:cNvPicPr>
          <p:nvPr/>
        </p:nvPicPr>
        <p:blipFill rotWithShape="1">
          <a:blip r:embed="rId3"/>
          <a:srcRect t="17770" r="770" b="19067"/>
          <a:stretch/>
        </p:blipFill>
        <p:spPr>
          <a:xfrm>
            <a:off x="5917184" y="5226953"/>
            <a:ext cx="1416271" cy="901495"/>
          </a:xfrm>
          <a:prstGeom prst="rect">
            <a:avLst/>
          </a:prstGeom>
        </p:spPr>
      </p:pic>
      <p:pic>
        <p:nvPicPr>
          <p:cNvPr id="19" name="Picture 18">
            <a:extLst>
              <a:ext uri="{FF2B5EF4-FFF2-40B4-BE49-F238E27FC236}">
                <a16:creationId xmlns:a16="http://schemas.microsoft.com/office/drawing/2014/main" id="{D0536608-31B3-D7B0-DAD0-A5D57F6CC2EF}"/>
              </a:ext>
            </a:extLst>
          </p:cNvPr>
          <p:cNvPicPr>
            <a:picLocks noChangeAspect="1"/>
          </p:cNvPicPr>
          <p:nvPr/>
        </p:nvPicPr>
        <p:blipFill>
          <a:blip r:embed="rId4"/>
          <a:stretch>
            <a:fillRect/>
          </a:stretch>
        </p:blipFill>
        <p:spPr>
          <a:xfrm>
            <a:off x="4891979" y="2534949"/>
            <a:ext cx="992922" cy="1007616"/>
          </a:xfrm>
          <a:prstGeom prst="rect">
            <a:avLst/>
          </a:prstGeom>
        </p:spPr>
      </p:pic>
      <p:pic>
        <p:nvPicPr>
          <p:cNvPr id="1026" name="Picture 2" descr="Smiling Man Face clip art Clipart for Free Download | FreeImages">
            <a:extLst>
              <a:ext uri="{FF2B5EF4-FFF2-40B4-BE49-F238E27FC236}">
                <a16:creationId xmlns:a16="http://schemas.microsoft.com/office/drawing/2014/main" id="{622ACFBD-B163-9F62-4DC6-8538737AA69B}"/>
              </a:ext>
            </a:extLst>
          </p:cNvPr>
          <p:cNvPicPr>
            <a:picLocks noChangeAspect="1" noChangeArrowheads="1"/>
          </p:cNvPicPr>
          <p:nvPr/>
        </p:nvPicPr>
        <p:blipFill>
          <a:blip r:embed="rId5">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0035991" y="1675744"/>
            <a:ext cx="1204221" cy="136843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DC7BD018-5D0A-CF9F-04FC-49F7F54F3951}"/>
              </a:ext>
            </a:extLst>
          </p:cNvPr>
          <p:cNvSpPr txBox="1"/>
          <p:nvPr/>
        </p:nvSpPr>
        <p:spPr>
          <a:xfrm>
            <a:off x="4554997" y="3565734"/>
            <a:ext cx="193506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002060"/>
                </a:solidFill>
                <a:latin typeface="Calibri"/>
                <a:cs typeface="Calibri"/>
              </a:rPr>
              <a:t>For rain to stop…</a:t>
            </a:r>
          </a:p>
        </p:txBody>
      </p:sp>
      <p:sp>
        <p:nvSpPr>
          <p:cNvPr id="21" name="TextBox 20">
            <a:extLst>
              <a:ext uri="{FF2B5EF4-FFF2-40B4-BE49-F238E27FC236}">
                <a16:creationId xmlns:a16="http://schemas.microsoft.com/office/drawing/2014/main" id="{82FF43E5-923E-AF73-10B4-E82EAA1DBA32}"/>
              </a:ext>
            </a:extLst>
          </p:cNvPr>
          <p:cNvSpPr txBox="1"/>
          <p:nvPr/>
        </p:nvSpPr>
        <p:spPr>
          <a:xfrm>
            <a:off x="5742787" y="6162009"/>
            <a:ext cx="201480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002060"/>
                </a:solidFill>
                <a:latin typeface="Calibri"/>
                <a:cs typeface="Calibri"/>
              </a:rPr>
              <a:t>To become king…</a:t>
            </a:r>
          </a:p>
        </p:txBody>
      </p:sp>
      <p:sp>
        <p:nvSpPr>
          <p:cNvPr id="22" name="TextBox 21">
            <a:extLst>
              <a:ext uri="{FF2B5EF4-FFF2-40B4-BE49-F238E27FC236}">
                <a16:creationId xmlns:a16="http://schemas.microsoft.com/office/drawing/2014/main" id="{EC3304F1-436C-F49A-FED7-4A85791F5EA7}"/>
              </a:ext>
            </a:extLst>
          </p:cNvPr>
          <p:cNvSpPr txBox="1"/>
          <p:nvPr/>
        </p:nvSpPr>
        <p:spPr>
          <a:xfrm>
            <a:off x="9522876" y="2900957"/>
            <a:ext cx="23974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002060"/>
                </a:solidFill>
                <a:latin typeface="Calibri"/>
                <a:cs typeface="Calibri"/>
              </a:rPr>
              <a:t>For suffering to end…</a:t>
            </a:r>
          </a:p>
        </p:txBody>
      </p:sp>
      <p:pic>
        <p:nvPicPr>
          <p:cNvPr id="25" name="Picture 24">
            <a:extLst>
              <a:ext uri="{FF2B5EF4-FFF2-40B4-BE49-F238E27FC236}">
                <a16:creationId xmlns:a16="http://schemas.microsoft.com/office/drawing/2014/main" id="{78EEA212-C5C3-5EE2-B864-73CD28B501FC}"/>
              </a:ext>
            </a:extLst>
          </p:cNvPr>
          <p:cNvPicPr>
            <a:picLocks noChangeAspect="1"/>
          </p:cNvPicPr>
          <p:nvPr/>
        </p:nvPicPr>
        <p:blipFill>
          <a:blip r:embed="rId6"/>
          <a:stretch>
            <a:fillRect/>
          </a:stretch>
        </p:blipFill>
        <p:spPr>
          <a:xfrm>
            <a:off x="10006992" y="4427324"/>
            <a:ext cx="1405936" cy="1579519"/>
          </a:xfrm>
          <a:prstGeom prst="rect">
            <a:avLst/>
          </a:prstGeom>
        </p:spPr>
      </p:pic>
      <p:sp>
        <p:nvSpPr>
          <p:cNvPr id="26" name="TextBox 25">
            <a:extLst>
              <a:ext uri="{FF2B5EF4-FFF2-40B4-BE49-F238E27FC236}">
                <a16:creationId xmlns:a16="http://schemas.microsoft.com/office/drawing/2014/main" id="{EE281549-57C0-52DA-0E0D-15566BDB18B1}"/>
              </a:ext>
            </a:extLst>
          </p:cNvPr>
          <p:cNvSpPr txBox="1"/>
          <p:nvPr/>
        </p:nvSpPr>
        <p:spPr>
          <a:xfrm>
            <a:off x="9851521" y="5912418"/>
            <a:ext cx="1904141" cy="4059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002060"/>
                </a:solidFill>
                <a:latin typeface="Calibri"/>
                <a:cs typeface="Calibri"/>
              </a:rPr>
              <a:t>To have a baby…</a:t>
            </a:r>
          </a:p>
        </p:txBody>
      </p:sp>
      <p:pic>
        <p:nvPicPr>
          <p:cNvPr id="27" name="Picture 26">
            <a:extLst>
              <a:ext uri="{FF2B5EF4-FFF2-40B4-BE49-F238E27FC236}">
                <a16:creationId xmlns:a16="http://schemas.microsoft.com/office/drawing/2014/main" id="{63D59B3C-A5EF-BCF2-CBDF-AF2ACAB354D1}"/>
              </a:ext>
            </a:extLst>
          </p:cNvPr>
          <p:cNvPicPr>
            <a:picLocks noChangeAspect="1"/>
          </p:cNvPicPr>
          <p:nvPr/>
        </p:nvPicPr>
        <p:blipFill>
          <a:blip r:embed="rId7"/>
          <a:stretch>
            <a:fillRect/>
          </a:stretch>
        </p:blipFill>
        <p:spPr>
          <a:xfrm>
            <a:off x="3644785" y="4489199"/>
            <a:ext cx="1385730" cy="1039298"/>
          </a:xfrm>
          <a:prstGeom prst="rect">
            <a:avLst/>
          </a:prstGeom>
          <a:ln>
            <a:noFill/>
          </a:ln>
          <a:effectLst>
            <a:softEdge rad="112500"/>
          </a:effectLst>
        </p:spPr>
      </p:pic>
      <p:sp>
        <p:nvSpPr>
          <p:cNvPr id="28" name="TextBox 27">
            <a:extLst>
              <a:ext uri="{FF2B5EF4-FFF2-40B4-BE49-F238E27FC236}">
                <a16:creationId xmlns:a16="http://schemas.microsoft.com/office/drawing/2014/main" id="{45A21869-DA3B-608E-0B9F-3C018392FD6C}"/>
              </a:ext>
            </a:extLst>
          </p:cNvPr>
          <p:cNvSpPr txBox="1"/>
          <p:nvPr/>
        </p:nvSpPr>
        <p:spPr>
          <a:xfrm>
            <a:off x="3357219" y="5528496"/>
            <a:ext cx="201480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solidFill>
                  <a:srgbClr val="002060"/>
                </a:solidFill>
                <a:latin typeface="Calibri"/>
                <a:cs typeface="Calibri"/>
              </a:rPr>
              <a:t>To reach the promised land…</a:t>
            </a:r>
          </a:p>
        </p:txBody>
      </p:sp>
      <p:pic>
        <p:nvPicPr>
          <p:cNvPr id="29" name="Picture 28">
            <a:extLst>
              <a:ext uri="{FF2B5EF4-FFF2-40B4-BE49-F238E27FC236}">
                <a16:creationId xmlns:a16="http://schemas.microsoft.com/office/drawing/2014/main" id="{C1600F8A-913B-B713-5D30-8AAD774951AC}"/>
              </a:ext>
            </a:extLst>
          </p:cNvPr>
          <p:cNvPicPr>
            <a:picLocks noChangeAspect="1"/>
          </p:cNvPicPr>
          <p:nvPr/>
        </p:nvPicPr>
        <p:blipFill>
          <a:blip r:embed="rId8"/>
          <a:stretch>
            <a:fillRect/>
          </a:stretch>
        </p:blipFill>
        <p:spPr>
          <a:xfrm>
            <a:off x="7189453" y="993272"/>
            <a:ext cx="1385730" cy="1364944"/>
          </a:xfrm>
          <a:prstGeom prst="rect">
            <a:avLst/>
          </a:prstGeom>
          <a:ln>
            <a:noFill/>
          </a:ln>
          <a:effectLst>
            <a:softEdge rad="112500"/>
          </a:effectLst>
        </p:spPr>
      </p:pic>
      <p:sp>
        <p:nvSpPr>
          <p:cNvPr id="30" name="TextBox 29">
            <a:extLst>
              <a:ext uri="{FF2B5EF4-FFF2-40B4-BE49-F238E27FC236}">
                <a16:creationId xmlns:a16="http://schemas.microsoft.com/office/drawing/2014/main" id="{3FC4F94A-0E0F-5E71-394D-65D75629F3ED}"/>
              </a:ext>
            </a:extLst>
          </p:cNvPr>
          <p:cNvSpPr txBox="1"/>
          <p:nvPr/>
        </p:nvSpPr>
        <p:spPr>
          <a:xfrm>
            <a:off x="6916486" y="2306706"/>
            <a:ext cx="2014806"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solidFill>
                  <a:srgbClr val="002060"/>
                </a:solidFill>
                <a:latin typeface="Calibri"/>
                <a:cs typeface="Calibri"/>
              </a:rPr>
              <a:t>To be freed from prison….</a:t>
            </a:r>
          </a:p>
        </p:txBody>
      </p:sp>
      <p:pic>
        <p:nvPicPr>
          <p:cNvPr id="1032" name="Picture 8" descr="ArtStation - Bogard Press - Illustrations - Volume 2">
            <a:extLst>
              <a:ext uri="{FF2B5EF4-FFF2-40B4-BE49-F238E27FC236}">
                <a16:creationId xmlns:a16="http://schemas.microsoft.com/office/drawing/2014/main" id="{E1B139C4-C6AC-2BE9-5AD5-E3E0AE59F0D9}"/>
              </a:ext>
            </a:extLst>
          </p:cNvPr>
          <p:cNvPicPr>
            <a:picLocks noChangeAspect="1" noChangeArrowheads="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55152"/>
          <a:stretch/>
        </p:blipFill>
        <p:spPr bwMode="auto">
          <a:xfrm>
            <a:off x="7737392" y="3242569"/>
            <a:ext cx="1166529" cy="1579519"/>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38CB5CD6-6C0D-C4C4-076A-6BAEFC47D3AA}"/>
              </a:ext>
            </a:extLst>
          </p:cNvPr>
          <p:cNvSpPr txBox="1"/>
          <p:nvPr/>
        </p:nvSpPr>
        <p:spPr>
          <a:xfrm>
            <a:off x="7313389" y="4713690"/>
            <a:ext cx="23974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solidFill>
                  <a:srgbClr val="002060"/>
                </a:solidFill>
                <a:latin typeface="Calibri"/>
                <a:cs typeface="Calibri"/>
              </a:rPr>
              <a:t>To find a husband…</a:t>
            </a:r>
          </a:p>
        </p:txBody>
      </p:sp>
      <p:pic>
        <p:nvPicPr>
          <p:cNvPr id="3" name="Picture 2" descr="A red blue and yellow striped flag&#10;&#10;Description automatically generated">
            <a:extLst>
              <a:ext uri="{FF2B5EF4-FFF2-40B4-BE49-F238E27FC236}">
                <a16:creationId xmlns:a16="http://schemas.microsoft.com/office/drawing/2014/main" id="{C7C709E9-027E-84F0-B139-2D84314D1CDC}"/>
              </a:ext>
            </a:extLst>
          </p:cNvPr>
          <p:cNvPicPr>
            <a:picLocks noChangeAspect="1"/>
          </p:cNvPicPr>
          <p:nvPr/>
        </p:nvPicPr>
        <p:blipFill>
          <a:blip r:embed="rId10"/>
          <a:stretch>
            <a:fillRect/>
          </a:stretch>
        </p:blipFill>
        <p:spPr>
          <a:xfrm>
            <a:off x="-1606" y="-2146"/>
            <a:ext cx="625691" cy="6862292"/>
          </a:xfrm>
          <a:prstGeom prst="rect">
            <a:avLst/>
          </a:prstGeom>
        </p:spPr>
      </p:pic>
      <p:pic>
        <p:nvPicPr>
          <p:cNvPr id="5" name="Picture 4" descr="A close-up of a logo&#10;&#10;Description automatically generated">
            <a:extLst>
              <a:ext uri="{FF2B5EF4-FFF2-40B4-BE49-F238E27FC236}">
                <a16:creationId xmlns:a16="http://schemas.microsoft.com/office/drawing/2014/main" id="{6C4AD8EA-1113-C4AA-F0BA-39814F17F84A}"/>
              </a:ext>
            </a:extLst>
          </p:cNvPr>
          <p:cNvPicPr>
            <a:picLocks noChangeAspect="1"/>
          </p:cNvPicPr>
          <p:nvPr/>
        </p:nvPicPr>
        <p:blipFill>
          <a:blip r:embed="rId11"/>
          <a:stretch>
            <a:fillRect/>
          </a:stretch>
        </p:blipFill>
        <p:spPr>
          <a:xfrm>
            <a:off x="10576440" y="80225"/>
            <a:ext cx="1556868" cy="987917"/>
          </a:xfrm>
          <a:prstGeom prst="rect">
            <a:avLst/>
          </a:prstGeom>
        </p:spPr>
      </p:pic>
      <p:sp>
        <p:nvSpPr>
          <p:cNvPr id="2" name="Oval 1">
            <a:extLst>
              <a:ext uri="{FF2B5EF4-FFF2-40B4-BE49-F238E27FC236}">
                <a16:creationId xmlns:a16="http://schemas.microsoft.com/office/drawing/2014/main" id="{13308455-CF95-A659-B866-DCE94702B87D}"/>
              </a:ext>
            </a:extLst>
          </p:cNvPr>
          <p:cNvSpPr/>
          <p:nvPr/>
        </p:nvSpPr>
        <p:spPr>
          <a:xfrm>
            <a:off x="3066585" y="4190999"/>
            <a:ext cx="2527609" cy="2425390"/>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4668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1537 0.03102 L 0.01537 0.03125 C 0.02279 0.04236 0.02162 0.03982 0.02982 0.0581 C 0.03073 0.05995 0.03125 0.0625 0.03203 0.06458 C 0.03607 0.07454 0.04089 0.0838 0.0444 0.09445 C 0.04792 0.10463 0.04935 0.10949 0.05534 0.12014 C 0.0582 0.12523 0.06172 0.1287 0.06485 0.1331 C 0.07383 0.14699 0.10378 0.19445 0.11719 0.21343 C 0.12513 0.22454 0.13334 0.23495 0.14128 0.24583 C 0.14818 0.25509 0.15482 0.26482 0.16172 0.27431 C 0.19961 0.32755 0.15547 0.26574 0.20677 0.33912 C 0.21107 0.34514 0.2155 0.35116 0.21992 0.35718 C 0.22448 0.36366 0.22878 0.37107 0.23373 0.37662 C 0.23685 0.38009 0.23998 0.38357 0.24323 0.38704 C 0.24675 0.39051 0.25065 0.39352 0.25417 0.39722 C 0.25964 0.40301 0.26459 0.41019 0.27018 0.41551 C 0.28047 0.42477 0.31055 0.4463 0.3211 0.45301 C 0.32344 0.4544 0.32591 0.45486 0.32839 0.45556 C 0.34024 0.45903 0.35248 0.46042 0.36406 0.46597 C 0.37774 0.47245 0.39154 0.47732 0.40482 0.48542 C 0.41211 0.48958 0.41927 0.49445 0.42669 0.49838 C 0.43294 0.50139 0.43932 0.50324 0.4457 0.50602 C 0.44714 0.50671 0.4487 0.50741 0.45 0.50857 C 0.45768 0.51551 0.46563 0.52176 0.47253 0.53056 C 0.47865 0.53843 0.48425 0.54769 0.49076 0.55394 C 0.50235 0.56482 0.5194 0.57546 0.53307 0.58495 L 0.54037 0.59028 L 0.55339 0.59931 C 0.55807 0.60255 0.56237 0.60764 0.56719 0.60972 C 0.57149 0.61134 0.58151 0.61528 0.58477 0.6162 C 0.58828 0.6169 0.59206 0.61713 0.5957 0.61736 C 0.60677 0.61806 0.61797 0.61829 0.62917 0.61875 C 0.63034 0.61945 0.63594 0.62245 0.63711 0.62384 C 0.64258 0.62963 0.6388 0.62894 0.64232 0.62894 L 0.64232 0.62917 " pathEditMode="relative" rAng="0" ptsTypes="AAAAAAAAAAAAAAAAAAAAAAAAAAAAAAAAAAA">
                                      <p:cBhvr>
                                        <p:cTn id="6" dur="2000" fill="hold"/>
                                        <p:tgtEl>
                                          <p:spTgt spid="11"/>
                                        </p:tgtEl>
                                        <p:attrNameLst>
                                          <p:attrName>ppt_x</p:attrName>
                                          <p:attrName>ppt_y</p:attrName>
                                        </p:attrNameLst>
                                      </p:cBhvr>
                                      <p:rCtr x="31341" y="29907"/>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grpId="0" nodeType="clickEffect">
                                  <p:stCondLst>
                                    <p:cond delay="0"/>
                                  </p:stCondLst>
                                  <p:childTnLst>
                                    <p:animMotion origin="layout" path="M 0.02344 0.03218 L 0.02344 0.03218 C 0.03386 0.03912 0.0267 0.03472 0.0431 0.04259 C 0.05183 0.04676 0.05274 0.04769 0.06276 0.05023 C 0.06563 0.05116 0.06849 0.05116 0.07149 0.05162 C 0.07891 0.05417 0.07566 0.05347 0.08816 0.05417 L 0.11589 0.05556 C 0.12097 0.05579 0.12605 0.05671 0.13112 0.05695 L 0.20118 0.05695 L 0.20118 0.05695 " pathEditMode="relative" ptsTypes="AAAAAAAAAA">
                                      <p:cBhvr>
                                        <p:cTn id="10" dur="2000" fill="hold"/>
                                        <p:tgtEl>
                                          <p:spTgt spid="15"/>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grpId="0" nodeType="clickEffect">
                                  <p:stCondLst>
                                    <p:cond delay="0"/>
                                  </p:stCondLst>
                                  <p:childTnLst>
                                    <p:animMotion origin="layout" path="M 0.02916 0.02106 L 0.02916 0.02106 L 0.0539 0.02893 C 0.06992 0.03403 0.06041 0.03148 0.07057 0.03403 C 0.075 0.03657 0.07942 0.03866 0.08372 0.04167 C 0.09088 0.04699 0.09739 0.05486 0.10481 0.05856 C 0.10924 0.06088 0.11211 0.06204 0.11653 0.06505 C 0.12409 0.07014 0.13151 0.07569 0.13906 0.08056 C 0.16588 0.09768 0.14687 0.08472 0.16015 0.09236 C 0.1638 0.09421 0.16731 0.09699 0.17109 0.09861 C 0.21679 0.12014 0.17396 0.09954 0.19297 0.10648 C 0.21093 0.11319 0.2138 0.11782 0.23737 0.12199 C 0.25846 0.12569 0.247 0.12431 0.27161 0.12593 C 0.27617 0.12708 0.28073 0.12917 0.28541 0.12986 C 0.30638 0.13241 0.32265 0.13079 0.34362 0.12986 L 0.35677 0.12708 L 0.36836 0.12454 L 0.38229 0.12199 C 0.39284 0.11667 0.397 0.11551 0.40703 0.10787 C 0.41211 0.1037 0.41705 0.09861 0.42226 0.09491 C 0.42343 0.09398 0.42474 0.09329 0.42591 0.09236 C 0.43255 0.08634 0.43906 0.08009 0.44557 0.07407 C 0.44896 0.07106 0.45234 0.06806 0.45573 0.06505 C 0.45716 0.06389 0.45872 0.0625 0.46015 0.06111 C 0.46497 0.05718 0.47005 0.05417 0.47474 0.04954 C 0.48268 0.04167 0.49023 0.03218 0.49869 0.02616 C 0.50651 0.0206 0.51744 0.01366 0.52422 0.00556 C 0.5414 -0.01482 0.52187 0.00718 0.5358 -0.00602 C 0.54049 -0.01065 0.54505 -0.01551 0.54974 -0.02037 C 0.55091 -0.02153 0.55221 -0.02269 0.55338 -0.02431 C 0.55507 -0.02639 0.55651 -0.02894 0.55846 -0.03079 C 0.5595 -0.03171 0.56093 -0.03148 0.56211 -0.03194 C 0.56458 -0.0331 0.56692 -0.03449 0.5694 -0.03588 C 0.57083 -0.03657 0.57226 -0.03773 0.57369 -0.03843 C 0.57591 -0.03958 0.57812 -0.04005 0.58034 -0.04097 C 0.58216 -0.0419 0.58411 -0.04282 0.58606 -0.04352 C 0.59453 -0.04329 0.60312 -0.04421 0.61159 -0.04236 C 0.61731 -0.0412 0.62278 -0.03727 0.62838 -0.03449 C 0.6332 -0.03218 0.63802 -0.0294 0.64284 -0.02685 C 0.64661 -0.02477 0.65013 -0.02222 0.65377 -0.02037 C 0.65989 -0.01736 0.66588 -0.01505 0.672 -0.0125 C 0.67682 -0.01065 0.68789 -0.00602 0.69244 -0.00486 C 0.69726 -0.00347 0.70208 -0.00324 0.7069 -0.00232 C 0.71276 -0.00116 0.71862 0.00093 0.72448 0.00162 C 0.72994 0.00231 0.73554 0.00162 0.74114 0.00162 L 0.74271 0.00301 " pathEditMode="relative" ptsTypes="AAAAAAAAAAAAAAAAAAAAAAAAAAAAAAAAAAAAAAAAAAAAAA">
                                      <p:cBhvr>
                                        <p:cTn id="14" dur="2000" fill="hold"/>
                                        <p:tgtEl>
                                          <p:spTgt spid="17"/>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grpId="0" nodeType="clickEffect">
                                  <p:stCondLst>
                                    <p:cond delay="0"/>
                                  </p:stCondLst>
                                  <p:childTnLst>
                                    <p:animMotion origin="layout" path="M 0.04753 -0.00116 L 0.04753 -0.00116 L 0.13698 0.01435 C 0.16289 0.01945 0.26602 0.03403 0.31172 0.06088 C 0.32631 0.06945 0.33998 0.08241 0.35404 0.09329 L 0.38529 0.11783 C 0.39336 0.12431 0.40105 0.13287 0.40938 0.13843 C 0.41511 0.14236 0.42136 0.14491 0.42683 0.15023 C 0.44167 0.16435 0.44636 0.17084 0.45599 0.18889 C 0.45795 0.19259 0.45977 0.19676 0.46172 0.2007 C 0.48269 0.24074 0.45248 0.18287 0.4668 0.20834 C 0.46967 0.2132 0.47227 0.21852 0.47487 0.22384 C 0.47566 0.22546 0.47631 0.22732 0.47709 0.22894 C 0.47761 0.23033 0.47787 0.23171 0.47852 0.23287 C 0.47956 0.23496 0.48086 0.23658 0.48217 0.2382 C 0.48243 0.23843 0.48698 0.24167 0.48802 0.2419 C 0.48972 0.24259 0.49141 0.24283 0.4931 0.24329 C 0.49427 0.24375 0.49545 0.24421 0.49675 0.24468 C 0.49818 0.24514 0.49961 0.24537 0.50105 0.24584 C 0.50365 0.25046 0.50417 0.24884 0.50183 0.25116 L 0.50183 0.25116 " pathEditMode="relative" ptsTypes="AAAAAAAAAAAAAAAAAAAAA">
                                      <p:cBhvr>
                                        <p:cTn id="18" dur="2000" fill="hold"/>
                                        <p:tgtEl>
                                          <p:spTgt spid="12"/>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0" nodeType="clickEffect">
                                  <p:stCondLst>
                                    <p:cond delay="0"/>
                                  </p:stCondLst>
                                  <p:childTnLst>
                                    <p:animMotion origin="layout" path="M 0.04179 0.01042 L 0.04179 0.01042 L 0.07591 0.0051 C 0.08203 0.00417 0.08802 0.00139 0.09414 0.00116 L 0.3556 -0.00648 C 0.36458 -0.00787 0.37356 -0.00833 0.38255 -0.01041 C 0.3845 -0.01088 0.38632 -0.01319 0.38828 -0.01435 C 0.38997 -0.01528 0.39179 -0.01574 0.39349 -0.0169 C 0.43307 -0.04375 0.3944 -0.01782 0.41679 -0.03495 C 0.41979 -0.0375 0.42304 -0.03912 0.42617 -0.04143 C 0.43893 -0.05069 0.42656 -0.04305 0.43932 -0.05046 C 0.44414 -0.06203 0.43789 -0.0493 0.44882 -0.05972 C 0.45078 -0.06157 0.45221 -0.06481 0.4539 -0.06736 C 0.45612 -0.07754 0.45521 -0.07153 0.45612 -0.08541 " pathEditMode="relative" ptsTypes="AAAAAAAAAAAAAA">
                                      <p:cBhvr>
                                        <p:cTn id="22" dur="2000" fill="hold"/>
                                        <p:tgtEl>
                                          <p:spTgt spid="14"/>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0.0306 0.00741 L 0.0306 0.00741 C 0.03893 0.00301 0.04323 0.00139 0.05169 -0.0081 C 0.05625 -0.01319 0.06028 -0.02037 0.06549 -0.02361 C 0.06627 -0.02407 0.06692 -0.0243 0.06771 -0.02476 C 0.07474 -0.03055 0.07721 -0.03379 0.08437 -0.04305 C 0.09297 -0.0537 0.10286 -0.06805 0.10924 -0.08171 C 0.12083 -0.10694 0.11289 -0.08865 0.12734 -0.12847 C 0.14817 -0.18541 0.12356 -0.11828 0.14049 -0.16064 C 0.14531 -0.17268 0.14987 -0.18472 0.15429 -0.19699 C 0.15729 -0.20509 0.15989 -0.21365 0.16302 -0.22152 C 0.17526 -0.25138 0.18463 -0.28009 0.20091 -0.303 C 0.21002 -0.31597 0.23034 -0.34259 0.24244 -0.36273 C 0.24909 -0.37361 0.24492 -0.36759 0.25195 -0.38078 C 0.2806 -0.43449 0.24492 -0.36713 0.26718 -0.40671 C 0.26901 -0.40995 0.27031 -0.41388 0.27226 -0.41713 C 0.27435 -0.42013 0.27669 -0.42199 0.2789 -0.42476 C 0.28567 -0.43379 0.29244 -0.44282 0.29922 -0.45185 C 0.29922 -0.45208 0.31093 -0.46759 0.31093 -0.46759 C 0.31354 -0.47013 0.3164 -0.47245 0.31888 -0.47523 C 0.32148 -0.478 0.32369 -0.48148 0.32617 -0.48425 C 0.33164 -0.49074 0.33593 -0.4949 0.34218 -0.49976 C 0.34765 -0.50393 0.36419 -0.51296 0.36705 -0.51412 C 0.38372 -0.52152 0.37656 -0.51967 0.38815 -0.52175 C 0.39909 -0.53495 0.38333 -0.51689 0.40338 -0.53611 C 0.40573 -0.53842 0.41002 -0.54375 0.41002 -0.54375 " pathEditMode="relative" ptsTypes="AAAAAAAAAAAAAAAAAAAAAAAAAA">
                                      <p:cBhvr>
                                        <p:cTn id="26" dur="2000" fill="hold"/>
                                        <p:tgtEl>
                                          <p:spTgt spid="13"/>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grpId="0" nodeType="clickEffect">
                                  <p:stCondLst>
                                    <p:cond delay="0"/>
                                  </p:stCondLst>
                                  <p:childTnLst>
                                    <p:animMotion origin="layout" path="M 0.05325 0.00231 L 0.05325 0.00254 C 0.05625 0.00393 0.05924 0.00625 0.0625 0.00787 C 0.06341 0.00856 0.06458 0.00856 0.06549 0.00926 C 0.07148 0.01551 0.06732 0.01435 0.07253 0.02106 C 0.075 0.02453 0.0776 0.02708 0.08021 0.03009 C 0.08125 0.03102 0.08229 0.03194 0.08346 0.03287 C 0.08854 0.03727 0.09388 0.0412 0.09883 0.04606 C 0.1013 0.04815 0.10351 0.05092 0.10586 0.05347 C 0.10664 0.05393 0.10742 0.0544 0.10833 0.05463 C 0.13828 0.07176 0.12578 0.06759 0.14779 0.07222 C 0.17057 0.08472 0.1513 0.07523 0.20768 0.07523 " pathEditMode="relative" rAng="0" ptsTypes="AAAAAAAAAAAA">
                                      <p:cBhvr>
                                        <p:cTn id="30" dur="2000" fill="hold"/>
                                        <p:tgtEl>
                                          <p:spTgt spid="16"/>
                                        </p:tgtEl>
                                        <p:attrNameLst>
                                          <p:attrName>ppt_x</p:attrName>
                                          <p:attrName>ppt_y</p:attrName>
                                        </p:attrNameLst>
                                      </p:cBhvr>
                                      <p:rCtr x="7721" y="3819"/>
                                    </p:animMotion>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person looking at a river&#10;&#10;Description automatically generated">
            <a:extLst>
              <a:ext uri="{FF2B5EF4-FFF2-40B4-BE49-F238E27FC236}">
                <a16:creationId xmlns:a16="http://schemas.microsoft.com/office/drawing/2014/main" id="{5F40DA83-492A-2CD2-24EB-282809482E83}"/>
              </a:ext>
            </a:extLst>
          </p:cNvPr>
          <p:cNvPicPr>
            <a:picLocks noChangeAspect="1"/>
          </p:cNvPicPr>
          <p:nvPr/>
        </p:nvPicPr>
        <p:blipFill>
          <a:blip r:embed="rId2"/>
          <a:stretch>
            <a:fillRect/>
          </a:stretch>
        </p:blipFill>
        <p:spPr>
          <a:xfrm>
            <a:off x="7213175" y="288909"/>
            <a:ext cx="4573119" cy="3436808"/>
          </a:xfrm>
          <a:prstGeom prst="rect">
            <a:avLst/>
          </a:prstGeom>
          <a:ln>
            <a:noFill/>
          </a:ln>
          <a:effectLst>
            <a:softEdge rad="112500"/>
          </a:effectLst>
        </p:spPr>
      </p:pic>
      <p:pic>
        <p:nvPicPr>
          <p:cNvPr id="5" name="Picture 4" descr="A red blue and yellow striped flag&#10;&#10;Description automatically generated">
            <a:extLst>
              <a:ext uri="{FF2B5EF4-FFF2-40B4-BE49-F238E27FC236}">
                <a16:creationId xmlns:a16="http://schemas.microsoft.com/office/drawing/2014/main" id="{A3721A94-018A-3E50-149C-137797383547}"/>
              </a:ext>
            </a:extLst>
          </p:cNvPr>
          <p:cNvPicPr>
            <a:picLocks noChangeAspect="1"/>
          </p:cNvPicPr>
          <p:nvPr/>
        </p:nvPicPr>
        <p:blipFill>
          <a:blip r:embed="rId3"/>
          <a:stretch>
            <a:fillRect/>
          </a:stretch>
        </p:blipFill>
        <p:spPr>
          <a:xfrm>
            <a:off x="-1606" y="-2146"/>
            <a:ext cx="625691" cy="6862292"/>
          </a:xfrm>
          <a:prstGeom prst="rect">
            <a:avLst/>
          </a:prstGeom>
        </p:spPr>
      </p:pic>
      <p:pic>
        <p:nvPicPr>
          <p:cNvPr id="7" name="Picture 6" descr="A close-up of a logo&#10;&#10;Description automatically generated">
            <a:extLst>
              <a:ext uri="{FF2B5EF4-FFF2-40B4-BE49-F238E27FC236}">
                <a16:creationId xmlns:a16="http://schemas.microsoft.com/office/drawing/2014/main" id="{A2AE2F93-5FBA-5978-BD8B-0357A40C33AD}"/>
              </a:ext>
            </a:extLst>
          </p:cNvPr>
          <p:cNvPicPr>
            <a:picLocks noChangeAspect="1"/>
          </p:cNvPicPr>
          <p:nvPr/>
        </p:nvPicPr>
        <p:blipFill>
          <a:blip r:embed="rId4"/>
          <a:stretch>
            <a:fillRect/>
          </a:stretch>
        </p:blipFill>
        <p:spPr>
          <a:xfrm>
            <a:off x="10502099" y="5730176"/>
            <a:ext cx="1556868" cy="987917"/>
          </a:xfrm>
          <a:prstGeom prst="rect">
            <a:avLst/>
          </a:prstGeom>
        </p:spPr>
      </p:pic>
      <p:sp>
        <p:nvSpPr>
          <p:cNvPr id="13" name="TextBox 12">
            <a:extLst>
              <a:ext uri="{FF2B5EF4-FFF2-40B4-BE49-F238E27FC236}">
                <a16:creationId xmlns:a16="http://schemas.microsoft.com/office/drawing/2014/main" id="{F1C24FEF-872A-4040-B3EC-8CF7D7425346}"/>
              </a:ext>
            </a:extLst>
          </p:cNvPr>
          <p:cNvSpPr txBox="1"/>
          <p:nvPr/>
        </p:nvSpPr>
        <p:spPr>
          <a:xfrm>
            <a:off x="1150581" y="354590"/>
            <a:ext cx="638945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Joshua and Caleb</a:t>
            </a:r>
          </a:p>
          <a:p>
            <a:r>
              <a:rPr lang="en-US" sz="4800" dirty="0">
                <a:solidFill>
                  <a:srgbClr val="002060"/>
                </a:solidFill>
                <a:latin typeface="Calibri"/>
                <a:cs typeface="Calibri"/>
              </a:rPr>
              <a:t>            </a:t>
            </a:r>
            <a:r>
              <a:rPr lang="en-US" sz="4000" dirty="0">
                <a:solidFill>
                  <a:srgbClr val="002060"/>
                </a:solidFill>
                <a:latin typeface="Calibri"/>
                <a:cs typeface="Calibri"/>
              </a:rPr>
              <a:t>The Promised Land</a:t>
            </a:r>
          </a:p>
        </p:txBody>
      </p:sp>
      <p:sp>
        <p:nvSpPr>
          <p:cNvPr id="14" name="TextBox 13">
            <a:extLst>
              <a:ext uri="{FF2B5EF4-FFF2-40B4-BE49-F238E27FC236}">
                <a16:creationId xmlns:a16="http://schemas.microsoft.com/office/drawing/2014/main" id="{A8BBCEDD-2120-3819-DB0F-8CE5C721AC0D}"/>
              </a:ext>
            </a:extLst>
          </p:cNvPr>
          <p:cNvSpPr txBox="1"/>
          <p:nvPr/>
        </p:nvSpPr>
        <p:spPr>
          <a:xfrm>
            <a:off x="1146717" y="2299011"/>
            <a:ext cx="5177883"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2060"/>
                </a:solidFill>
                <a:latin typeface="Calibri"/>
                <a:cs typeface="Calibri"/>
              </a:rPr>
              <a:t>'We went into the land to which you sent us, and it does flow with milk and honey!'  </a:t>
            </a:r>
            <a:r>
              <a:rPr lang="en-US" sz="2800" b="1" dirty="0">
                <a:solidFill>
                  <a:srgbClr val="002060"/>
                </a:solidFill>
                <a:latin typeface="Calibri"/>
                <a:cs typeface="Calibri"/>
              </a:rPr>
              <a:t>Numbers 13:27</a:t>
            </a:r>
          </a:p>
        </p:txBody>
      </p:sp>
      <p:sp>
        <p:nvSpPr>
          <p:cNvPr id="4" name="Rectangle 3">
            <a:extLst>
              <a:ext uri="{FF2B5EF4-FFF2-40B4-BE49-F238E27FC236}">
                <a16:creationId xmlns:a16="http://schemas.microsoft.com/office/drawing/2014/main" id="{CD1D2972-A88F-A0D7-2B02-AB141F03B221}"/>
              </a:ext>
            </a:extLst>
          </p:cNvPr>
          <p:cNvSpPr/>
          <p:nvPr/>
        </p:nvSpPr>
        <p:spPr>
          <a:xfrm>
            <a:off x="7664605" y="6022585"/>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
        <p:nvSpPr>
          <p:cNvPr id="12" name="TextBox 11">
            <a:extLst>
              <a:ext uri="{FF2B5EF4-FFF2-40B4-BE49-F238E27FC236}">
                <a16:creationId xmlns:a16="http://schemas.microsoft.com/office/drawing/2014/main" id="{D79311D1-785F-F0EF-C1CA-E0A4B6BB96E6}"/>
              </a:ext>
            </a:extLst>
          </p:cNvPr>
          <p:cNvSpPr txBox="1"/>
          <p:nvPr/>
        </p:nvSpPr>
        <p:spPr>
          <a:xfrm>
            <a:off x="998034" y="4519962"/>
            <a:ext cx="1111590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solidFill>
                  <a:srgbClr val="002060"/>
                </a:solidFill>
                <a:latin typeface="Calibri"/>
                <a:cs typeface="Calibri"/>
              </a:rPr>
              <a:t>But.....they had to wait </a:t>
            </a:r>
            <a:r>
              <a:rPr lang="en-US" sz="3600" b="1" u="sng" dirty="0">
                <a:solidFill>
                  <a:srgbClr val="002060"/>
                </a:solidFill>
                <a:latin typeface="Calibri"/>
                <a:cs typeface="Calibri"/>
              </a:rPr>
              <a:t>40 Years</a:t>
            </a:r>
            <a:r>
              <a:rPr lang="en-US" sz="3600" dirty="0">
                <a:solidFill>
                  <a:srgbClr val="002060"/>
                </a:solidFill>
                <a:latin typeface="Calibri"/>
                <a:cs typeface="Calibri"/>
              </a:rPr>
              <a:t> before they arrived there!</a:t>
            </a:r>
            <a:endParaRPr lang="en-US" sz="3600" b="1" dirty="0">
              <a:solidFill>
                <a:srgbClr val="002060"/>
              </a:solidFill>
              <a:latin typeface="Calibri"/>
              <a:cs typeface="Calibri"/>
            </a:endParaRPr>
          </a:p>
        </p:txBody>
      </p:sp>
    </p:spTree>
    <p:extLst>
      <p:ext uri="{BB962C8B-B14F-4D97-AF65-F5344CB8AC3E}">
        <p14:creationId xmlns:p14="http://schemas.microsoft.com/office/powerpoint/2010/main" val="376253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red blue and yellow striped flag&#10;&#10;Description automatically generated">
            <a:extLst>
              <a:ext uri="{FF2B5EF4-FFF2-40B4-BE49-F238E27FC236}">
                <a16:creationId xmlns:a16="http://schemas.microsoft.com/office/drawing/2014/main" id="{A3721A94-018A-3E50-149C-137797383547}"/>
              </a:ext>
            </a:extLst>
          </p:cNvPr>
          <p:cNvPicPr>
            <a:picLocks noChangeAspect="1"/>
          </p:cNvPicPr>
          <p:nvPr/>
        </p:nvPicPr>
        <p:blipFill>
          <a:blip r:embed="rId3"/>
          <a:stretch>
            <a:fillRect/>
          </a:stretch>
        </p:blipFill>
        <p:spPr>
          <a:xfrm>
            <a:off x="-1606" y="-2146"/>
            <a:ext cx="625691" cy="6862292"/>
          </a:xfrm>
          <a:prstGeom prst="rect">
            <a:avLst/>
          </a:prstGeom>
        </p:spPr>
      </p:pic>
      <p:pic>
        <p:nvPicPr>
          <p:cNvPr id="7" name="Picture 6" descr="A close-up of a logo&#10;&#10;Description automatically generated">
            <a:extLst>
              <a:ext uri="{FF2B5EF4-FFF2-40B4-BE49-F238E27FC236}">
                <a16:creationId xmlns:a16="http://schemas.microsoft.com/office/drawing/2014/main" id="{A2AE2F93-5FBA-5978-BD8B-0357A40C33AD}"/>
              </a:ext>
            </a:extLst>
          </p:cNvPr>
          <p:cNvPicPr>
            <a:picLocks noChangeAspect="1"/>
          </p:cNvPicPr>
          <p:nvPr/>
        </p:nvPicPr>
        <p:blipFill>
          <a:blip r:embed="rId4"/>
          <a:stretch>
            <a:fillRect/>
          </a:stretch>
        </p:blipFill>
        <p:spPr>
          <a:xfrm>
            <a:off x="10502099" y="5730176"/>
            <a:ext cx="1556868" cy="987917"/>
          </a:xfrm>
          <a:prstGeom prst="rect">
            <a:avLst/>
          </a:prstGeom>
        </p:spPr>
      </p:pic>
      <p:sp>
        <p:nvSpPr>
          <p:cNvPr id="13" name="TextBox 12">
            <a:extLst>
              <a:ext uri="{FF2B5EF4-FFF2-40B4-BE49-F238E27FC236}">
                <a16:creationId xmlns:a16="http://schemas.microsoft.com/office/drawing/2014/main" id="{F1C24FEF-872A-4040-B3EC-8CF7D7425346}"/>
              </a:ext>
            </a:extLst>
          </p:cNvPr>
          <p:cNvSpPr txBox="1"/>
          <p:nvPr/>
        </p:nvSpPr>
        <p:spPr>
          <a:xfrm>
            <a:off x="1150581" y="354590"/>
            <a:ext cx="960472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Joshua and Caleb - </a:t>
            </a:r>
            <a:r>
              <a:rPr lang="en-US" sz="4000" dirty="0">
                <a:solidFill>
                  <a:srgbClr val="002060"/>
                </a:solidFill>
                <a:latin typeface="Calibri"/>
                <a:cs typeface="Calibri"/>
              </a:rPr>
              <a:t>The Promised Land</a:t>
            </a:r>
            <a:endParaRPr lang="en-US" dirty="0"/>
          </a:p>
        </p:txBody>
      </p:sp>
      <p:sp>
        <p:nvSpPr>
          <p:cNvPr id="4" name="Rectangle 3">
            <a:extLst>
              <a:ext uri="{FF2B5EF4-FFF2-40B4-BE49-F238E27FC236}">
                <a16:creationId xmlns:a16="http://schemas.microsoft.com/office/drawing/2014/main" id="{CD1D2972-A88F-A0D7-2B02-AB141F03B221}"/>
              </a:ext>
            </a:extLst>
          </p:cNvPr>
          <p:cNvSpPr/>
          <p:nvPr/>
        </p:nvSpPr>
        <p:spPr>
          <a:xfrm>
            <a:off x="7664605" y="6022585"/>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pic>
        <p:nvPicPr>
          <p:cNvPr id="2" name="Online Media 1" title="2 Brave Spies | Bible Story | LifeKids">
            <a:hlinkClick r:id="" action="ppaction://media"/>
            <a:extLst>
              <a:ext uri="{FF2B5EF4-FFF2-40B4-BE49-F238E27FC236}">
                <a16:creationId xmlns:a16="http://schemas.microsoft.com/office/drawing/2014/main" id="{E83F5372-F555-C119-418F-7CE97492D2D4}"/>
              </a:ext>
            </a:extLst>
          </p:cNvPr>
          <p:cNvPicPr>
            <a:picLocks noRot="1" noChangeAspect="1"/>
          </p:cNvPicPr>
          <p:nvPr>
            <a:videoFile r:link="rId1"/>
          </p:nvPr>
        </p:nvPicPr>
        <p:blipFill>
          <a:blip r:embed="rId5"/>
          <a:stretch>
            <a:fillRect/>
          </a:stretch>
        </p:blipFill>
        <p:spPr>
          <a:xfrm>
            <a:off x="1192561" y="1224621"/>
            <a:ext cx="9119219" cy="4891976"/>
          </a:xfrm>
          <a:prstGeom prst="rect">
            <a:avLst/>
          </a:prstGeom>
        </p:spPr>
      </p:pic>
    </p:spTree>
    <p:extLst>
      <p:ext uri="{BB962C8B-B14F-4D97-AF65-F5344CB8AC3E}">
        <p14:creationId xmlns:p14="http://schemas.microsoft.com/office/powerpoint/2010/main" val="8265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red blue and yellow striped flag&#10;&#10;Description automatically generated">
            <a:extLst>
              <a:ext uri="{FF2B5EF4-FFF2-40B4-BE49-F238E27FC236}">
                <a16:creationId xmlns:a16="http://schemas.microsoft.com/office/drawing/2014/main" id="{A3721A94-018A-3E50-149C-137797383547}"/>
              </a:ext>
            </a:extLst>
          </p:cNvPr>
          <p:cNvPicPr>
            <a:picLocks noChangeAspect="1"/>
          </p:cNvPicPr>
          <p:nvPr/>
        </p:nvPicPr>
        <p:blipFill>
          <a:blip r:embed="rId2"/>
          <a:stretch>
            <a:fillRect/>
          </a:stretch>
        </p:blipFill>
        <p:spPr>
          <a:xfrm>
            <a:off x="-1606" y="-2146"/>
            <a:ext cx="625691" cy="6862292"/>
          </a:xfrm>
          <a:prstGeom prst="rect">
            <a:avLst/>
          </a:prstGeom>
        </p:spPr>
      </p:pic>
      <p:pic>
        <p:nvPicPr>
          <p:cNvPr id="7" name="Picture 6" descr="A close-up of a logo&#10;&#10;Description automatically generated">
            <a:extLst>
              <a:ext uri="{FF2B5EF4-FFF2-40B4-BE49-F238E27FC236}">
                <a16:creationId xmlns:a16="http://schemas.microsoft.com/office/drawing/2014/main" id="{A2AE2F93-5FBA-5978-BD8B-0357A40C33AD}"/>
              </a:ext>
            </a:extLst>
          </p:cNvPr>
          <p:cNvPicPr>
            <a:picLocks noChangeAspect="1"/>
          </p:cNvPicPr>
          <p:nvPr/>
        </p:nvPicPr>
        <p:blipFill>
          <a:blip r:embed="rId3"/>
          <a:stretch>
            <a:fillRect/>
          </a:stretch>
        </p:blipFill>
        <p:spPr>
          <a:xfrm>
            <a:off x="10502099" y="5730176"/>
            <a:ext cx="1556868" cy="987917"/>
          </a:xfrm>
          <a:prstGeom prst="rect">
            <a:avLst/>
          </a:prstGeom>
        </p:spPr>
      </p:pic>
      <p:sp>
        <p:nvSpPr>
          <p:cNvPr id="13" name="TextBox 12">
            <a:extLst>
              <a:ext uri="{FF2B5EF4-FFF2-40B4-BE49-F238E27FC236}">
                <a16:creationId xmlns:a16="http://schemas.microsoft.com/office/drawing/2014/main" id="{F1C24FEF-872A-4040-B3EC-8CF7D7425346}"/>
              </a:ext>
            </a:extLst>
          </p:cNvPr>
          <p:cNvSpPr txBox="1"/>
          <p:nvPr/>
        </p:nvSpPr>
        <p:spPr>
          <a:xfrm>
            <a:off x="1150581" y="354590"/>
            <a:ext cx="960472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Joshua and Caleb - </a:t>
            </a:r>
            <a:r>
              <a:rPr lang="en-US" sz="4000" dirty="0">
                <a:solidFill>
                  <a:srgbClr val="002060"/>
                </a:solidFill>
                <a:latin typeface="Calibri"/>
                <a:cs typeface="Calibri"/>
              </a:rPr>
              <a:t>The Promised Land</a:t>
            </a:r>
          </a:p>
          <a:p>
            <a:r>
              <a:rPr lang="en-US" sz="4800" dirty="0">
                <a:solidFill>
                  <a:srgbClr val="002060"/>
                </a:solidFill>
                <a:latin typeface="Calibri"/>
                <a:cs typeface="Calibri"/>
              </a:rPr>
              <a:t>Reflection</a:t>
            </a:r>
          </a:p>
        </p:txBody>
      </p:sp>
      <p:sp>
        <p:nvSpPr>
          <p:cNvPr id="4" name="Rectangle 3">
            <a:extLst>
              <a:ext uri="{FF2B5EF4-FFF2-40B4-BE49-F238E27FC236}">
                <a16:creationId xmlns:a16="http://schemas.microsoft.com/office/drawing/2014/main" id="{CD1D2972-A88F-A0D7-2B02-AB141F03B221}"/>
              </a:ext>
            </a:extLst>
          </p:cNvPr>
          <p:cNvSpPr/>
          <p:nvPr/>
        </p:nvSpPr>
        <p:spPr>
          <a:xfrm>
            <a:off x="7664605" y="6022585"/>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
        <p:nvSpPr>
          <p:cNvPr id="3" name="TextBox 2">
            <a:extLst>
              <a:ext uri="{FF2B5EF4-FFF2-40B4-BE49-F238E27FC236}">
                <a16:creationId xmlns:a16="http://schemas.microsoft.com/office/drawing/2014/main" id="{E98BCA58-DD9B-5535-AA58-DF0D4EC35FBD}"/>
              </a:ext>
            </a:extLst>
          </p:cNvPr>
          <p:cNvSpPr txBox="1"/>
          <p:nvPr/>
        </p:nvSpPr>
        <p:spPr>
          <a:xfrm>
            <a:off x="1150581" y="2426858"/>
            <a:ext cx="11082256"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What qualities did Caleb and Joshua demonstrate?</a:t>
            </a:r>
          </a:p>
        </p:txBody>
      </p:sp>
      <p:sp>
        <p:nvSpPr>
          <p:cNvPr id="6" name="TextBox 5">
            <a:extLst>
              <a:ext uri="{FF2B5EF4-FFF2-40B4-BE49-F238E27FC236}">
                <a16:creationId xmlns:a16="http://schemas.microsoft.com/office/drawing/2014/main" id="{C3399169-0E6D-17DE-C14C-723FF3A1D9B7}"/>
              </a:ext>
            </a:extLst>
          </p:cNvPr>
          <p:cNvSpPr txBox="1"/>
          <p:nvPr/>
        </p:nvSpPr>
        <p:spPr>
          <a:xfrm>
            <a:off x="1150581" y="4257516"/>
            <a:ext cx="11082256"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Can you think of times when you have behaved like this?</a:t>
            </a:r>
          </a:p>
        </p:txBody>
      </p:sp>
    </p:spTree>
    <p:extLst>
      <p:ext uri="{BB962C8B-B14F-4D97-AF65-F5344CB8AC3E}">
        <p14:creationId xmlns:p14="http://schemas.microsoft.com/office/powerpoint/2010/main" val="549642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2B80D3A0-F362-E21B-8A57-21B0935F9FF9}"/>
              </a:ext>
            </a:extLst>
          </p:cNvPr>
          <p:cNvSpPr txBox="1"/>
          <p:nvPr/>
        </p:nvSpPr>
        <p:spPr>
          <a:xfrm>
            <a:off x="566324" y="290217"/>
            <a:ext cx="3263317" cy="830997"/>
          </a:xfrm>
          <a:prstGeom prst="rect">
            <a:avLst/>
          </a:prstGeom>
          <a:noFill/>
        </p:spPr>
        <p:txBody>
          <a:bodyPr wrap="square">
            <a:spAutoFit/>
          </a:bodyPr>
          <a:lstStyle/>
          <a:p>
            <a:r>
              <a:rPr lang="en-US" sz="4800" dirty="0">
                <a:solidFill>
                  <a:srgbClr val="002060"/>
                </a:solidFill>
                <a:latin typeface="Calibri" panose="020F0502020204030204" pitchFamily="34" charset="0"/>
              </a:rPr>
              <a:t>Reflection</a:t>
            </a:r>
          </a:p>
        </p:txBody>
      </p:sp>
      <p:sp>
        <p:nvSpPr>
          <p:cNvPr id="9" name="Rectangle 8">
            <a:extLst>
              <a:ext uri="{FF2B5EF4-FFF2-40B4-BE49-F238E27FC236}">
                <a16:creationId xmlns:a16="http://schemas.microsoft.com/office/drawing/2014/main" id="{095AEE39-5E50-CE80-6E23-6AFC69472D1A}"/>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pic>
        <p:nvPicPr>
          <p:cNvPr id="5" name="Picture 4" descr="A close-up of a logo&#10;&#10;Description automatically generated">
            <a:extLst>
              <a:ext uri="{FF2B5EF4-FFF2-40B4-BE49-F238E27FC236}">
                <a16:creationId xmlns:a16="http://schemas.microsoft.com/office/drawing/2014/main" id="{325DEEE1-3EF8-A533-5DBA-912EF318DCF9}"/>
              </a:ext>
            </a:extLst>
          </p:cNvPr>
          <p:cNvPicPr>
            <a:picLocks noChangeAspect="1"/>
          </p:cNvPicPr>
          <p:nvPr/>
        </p:nvPicPr>
        <p:blipFill>
          <a:blip r:embed="rId2"/>
          <a:stretch>
            <a:fillRect/>
          </a:stretch>
        </p:blipFill>
        <p:spPr>
          <a:xfrm>
            <a:off x="10523383" y="66792"/>
            <a:ext cx="1571625" cy="1000125"/>
          </a:xfrm>
          <a:prstGeom prst="rect">
            <a:avLst/>
          </a:prstGeom>
        </p:spPr>
      </p:pic>
      <p:pic>
        <p:nvPicPr>
          <p:cNvPr id="8" name="Picture 7" descr="A red blue and yellow striped flag&#10;&#10;Description automatically generated">
            <a:extLst>
              <a:ext uri="{FF2B5EF4-FFF2-40B4-BE49-F238E27FC236}">
                <a16:creationId xmlns:a16="http://schemas.microsoft.com/office/drawing/2014/main" id="{510E54E5-369D-296E-1D25-FBF9ED2D8749}"/>
              </a:ext>
            </a:extLst>
          </p:cNvPr>
          <p:cNvPicPr>
            <a:picLocks noChangeAspect="1"/>
          </p:cNvPicPr>
          <p:nvPr/>
        </p:nvPicPr>
        <p:blipFill>
          <a:blip r:embed="rId3"/>
          <a:stretch>
            <a:fillRect/>
          </a:stretch>
        </p:blipFill>
        <p:spPr>
          <a:xfrm>
            <a:off x="-2741" y="-3717"/>
            <a:ext cx="581629" cy="6865434"/>
          </a:xfrm>
          <a:prstGeom prst="rect">
            <a:avLst/>
          </a:prstGeom>
        </p:spPr>
      </p:pic>
      <p:sp>
        <p:nvSpPr>
          <p:cNvPr id="10" name="TextBox 9">
            <a:extLst>
              <a:ext uri="{FF2B5EF4-FFF2-40B4-BE49-F238E27FC236}">
                <a16:creationId xmlns:a16="http://schemas.microsoft.com/office/drawing/2014/main" id="{D6022CED-A83C-51AE-445E-584A87A99A6E}"/>
              </a:ext>
            </a:extLst>
          </p:cNvPr>
          <p:cNvSpPr txBox="1"/>
          <p:nvPr/>
        </p:nvSpPr>
        <p:spPr>
          <a:xfrm>
            <a:off x="575617" y="1658457"/>
            <a:ext cx="11519857" cy="1446550"/>
          </a:xfrm>
          <a:prstGeom prst="rect">
            <a:avLst/>
          </a:prstGeom>
          <a:noFill/>
        </p:spPr>
        <p:txBody>
          <a:bodyPr wrap="square" lIns="91440" tIns="45720" rIns="91440" bIns="45720" anchor="t">
            <a:spAutoFit/>
          </a:bodyPr>
          <a:lstStyle/>
          <a:p>
            <a:r>
              <a:rPr lang="en-US" sz="4400" dirty="0">
                <a:solidFill>
                  <a:srgbClr val="002060"/>
                </a:solidFill>
                <a:latin typeface="Calibri"/>
                <a:cs typeface="Calibri"/>
              </a:rPr>
              <a:t>Patience is a way of showing love to one another:</a:t>
            </a:r>
          </a:p>
          <a:p>
            <a:r>
              <a:rPr lang="en-US" sz="4400" b="1" i="1" dirty="0">
                <a:solidFill>
                  <a:srgbClr val="7030A0"/>
                </a:solidFill>
                <a:latin typeface="Calibri"/>
                <a:cs typeface="Calibri"/>
              </a:rPr>
              <a:t>'Love is </a:t>
            </a:r>
            <a:r>
              <a:rPr lang="en-US" sz="4400" b="1" i="1" u="sng" dirty="0">
                <a:solidFill>
                  <a:srgbClr val="7030A0"/>
                </a:solidFill>
                <a:latin typeface="Calibri"/>
                <a:cs typeface="Calibri"/>
              </a:rPr>
              <a:t>patient</a:t>
            </a:r>
            <a:r>
              <a:rPr lang="en-US" sz="4400" b="1" i="1" dirty="0">
                <a:solidFill>
                  <a:srgbClr val="7030A0"/>
                </a:solidFill>
                <a:latin typeface="Calibri"/>
                <a:cs typeface="Calibri"/>
              </a:rPr>
              <a:t>, love is kind...' 1 Corinthians 13:4</a:t>
            </a:r>
          </a:p>
        </p:txBody>
      </p:sp>
      <p:sp>
        <p:nvSpPr>
          <p:cNvPr id="11" name="TextBox 10">
            <a:extLst>
              <a:ext uri="{FF2B5EF4-FFF2-40B4-BE49-F238E27FC236}">
                <a16:creationId xmlns:a16="http://schemas.microsoft.com/office/drawing/2014/main" id="{1A14F97C-BEC4-63F8-4E70-2148A2372176}"/>
              </a:ext>
            </a:extLst>
          </p:cNvPr>
          <p:cNvSpPr txBox="1"/>
          <p:nvPr/>
        </p:nvSpPr>
        <p:spPr>
          <a:xfrm>
            <a:off x="566324" y="3870115"/>
            <a:ext cx="11389760" cy="2123658"/>
          </a:xfrm>
          <a:prstGeom prst="rect">
            <a:avLst/>
          </a:prstGeom>
          <a:noFill/>
        </p:spPr>
        <p:txBody>
          <a:bodyPr wrap="square" lIns="91440" tIns="45720" rIns="91440" bIns="45720" anchor="t">
            <a:spAutoFit/>
          </a:bodyPr>
          <a:lstStyle/>
          <a:p>
            <a:r>
              <a:rPr lang="en-US" sz="4400" dirty="0">
                <a:solidFill>
                  <a:srgbClr val="002060"/>
                </a:solidFill>
                <a:latin typeface="Calibri"/>
                <a:cs typeface="Calibri"/>
              </a:rPr>
              <a:t>Patience is a fruit of the spirit:</a:t>
            </a:r>
            <a:endParaRPr lang="en-US" dirty="0">
              <a:solidFill>
                <a:srgbClr val="002060"/>
              </a:solidFill>
              <a:latin typeface="Avenir Next LT Pro"/>
              <a:cs typeface="Calibri"/>
            </a:endParaRPr>
          </a:p>
          <a:p>
            <a:r>
              <a:rPr lang="en-US" sz="4400" b="1" i="1" dirty="0">
                <a:solidFill>
                  <a:srgbClr val="7030A0"/>
                </a:solidFill>
                <a:latin typeface="Calibri"/>
                <a:cs typeface="Calibri"/>
              </a:rPr>
              <a:t>'But the fruit of the Spirit is love, joy, peace, </a:t>
            </a:r>
            <a:r>
              <a:rPr lang="en-US" sz="4400" b="1" i="1" u="sng" dirty="0">
                <a:solidFill>
                  <a:srgbClr val="7030A0"/>
                </a:solidFill>
                <a:latin typeface="Calibri"/>
                <a:cs typeface="Calibri"/>
              </a:rPr>
              <a:t>patience</a:t>
            </a:r>
            <a:r>
              <a:rPr lang="en-US" sz="4400" b="1" i="1" dirty="0">
                <a:solidFill>
                  <a:srgbClr val="7030A0"/>
                </a:solidFill>
                <a:latin typeface="Calibri"/>
                <a:cs typeface="Calibri"/>
              </a:rPr>
              <a:t>.…..' Galatians 5:22</a:t>
            </a:r>
          </a:p>
        </p:txBody>
      </p:sp>
    </p:spTree>
    <p:extLst>
      <p:ext uri="{BB962C8B-B14F-4D97-AF65-F5344CB8AC3E}">
        <p14:creationId xmlns:p14="http://schemas.microsoft.com/office/powerpoint/2010/main" val="4291986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A80F53-4AE5-7B7C-3908-9F2E5E06C12E}"/>
              </a:ext>
            </a:extLst>
          </p:cNvPr>
          <p:cNvSpPr/>
          <p:nvPr/>
        </p:nvSpPr>
        <p:spPr>
          <a:xfrm>
            <a:off x="9448800" y="5920366"/>
            <a:ext cx="2743200" cy="830997"/>
          </a:xfrm>
          <a:prstGeom prst="rect">
            <a:avLst/>
          </a:prstGeom>
          <a:noFill/>
        </p:spPr>
        <p:txBody>
          <a:bodyPr wrap="squar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ritannic Bold" panose="020B0903060703020204" pitchFamily="34" charset="0"/>
              </a:rPr>
              <a:t>Patience</a:t>
            </a:r>
          </a:p>
        </p:txBody>
      </p:sp>
      <p:sp>
        <p:nvSpPr>
          <p:cNvPr id="10" name="TextBox 9">
            <a:extLst>
              <a:ext uri="{FF2B5EF4-FFF2-40B4-BE49-F238E27FC236}">
                <a16:creationId xmlns:a16="http://schemas.microsoft.com/office/drawing/2014/main" id="{8DA1F778-5935-3FE0-B7DD-1461FBDA15CA}"/>
              </a:ext>
            </a:extLst>
          </p:cNvPr>
          <p:cNvSpPr txBox="1"/>
          <p:nvPr/>
        </p:nvSpPr>
        <p:spPr>
          <a:xfrm>
            <a:off x="656566" y="170233"/>
            <a:ext cx="1099224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4800" dirty="0">
                <a:solidFill>
                  <a:srgbClr val="002060"/>
                </a:solidFill>
                <a:latin typeface="Calibri"/>
                <a:cs typeface="Calibri"/>
              </a:rPr>
              <a:t>Prayer:</a:t>
            </a:r>
          </a:p>
        </p:txBody>
      </p:sp>
      <p:sp>
        <p:nvSpPr>
          <p:cNvPr id="3" name="TextBox 2">
            <a:extLst>
              <a:ext uri="{FF2B5EF4-FFF2-40B4-BE49-F238E27FC236}">
                <a16:creationId xmlns:a16="http://schemas.microsoft.com/office/drawing/2014/main" id="{8D887F5B-A800-3B4A-EE7F-9E0C1C85ABC0}"/>
              </a:ext>
            </a:extLst>
          </p:cNvPr>
          <p:cNvSpPr txBox="1"/>
          <p:nvPr/>
        </p:nvSpPr>
        <p:spPr>
          <a:xfrm>
            <a:off x="724494" y="1406258"/>
            <a:ext cx="11386723"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200" dirty="0">
                <a:solidFill>
                  <a:srgbClr val="002060"/>
                </a:solidFill>
                <a:latin typeface="Calibri"/>
                <a:cs typeface="Calibri"/>
              </a:rPr>
              <a:t>Dear Lord</a:t>
            </a:r>
          </a:p>
          <a:p>
            <a:r>
              <a:rPr lang="en-US" sz="3200" dirty="0">
                <a:solidFill>
                  <a:srgbClr val="002060"/>
                </a:solidFill>
                <a:latin typeface="Calibri"/>
                <a:cs typeface="Calibri"/>
              </a:rPr>
              <a:t>Thank you for the example of Caleb and Joshua – who were faithful, courageous and patient.</a:t>
            </a:r>
          </a:p>
          <a:p>
            <a:r>
              <a:rPr lang="en-US" sz="3200" dirty="0">
                <a:solidFill>
                  <a:srgbClr val="002060"/>
                </a:solidFill>
                <a:latin typeface="Calibri"/>
                <a:cs typeface="Calibri"/>
              </a:rPr>
              <a:t>Help us to show these qualities too, to be patient with each other, to listen to you and to do the right thing, even when it is tough to do so.</a:t>
            </a:r>
          </a:p>
          <a:p>
            <a:r>
              <a:rPr lang="en-US" sz="3200" dirty="0">
                <a:solidFill>
                  <a:srgbClr val="002060"/>
                </a:solidFill>
                <a:latin typeface="Calibri"/>
                <a:cs typeface="Calibri"/>
              </a:rPr>
              <a:t>In Jesus’ Name, Amen</a:t>
            </a:r>
          </a:p>
        </p:txBody>
      </p:sp>
      <p:pic>
        <p:nvPicPr>
          <p:cNvPr id="5" name="Picture 4" descr="A red blue and yellow striped flag&#10;&#10;Description automatically generated">
            <a:extLst>
              <a:ext uri="{FF2B5EF4-FFF2-40B4-BE49-F238E27FC236}">
                <a16:creationId xmlns:a16="http://schemas.microsoft.com/office/drawing/2014/main" id="{8347A49E-80FA-01CB-F893-054D7E5E97F0}"/>
              </a:ext>
            </a:extLst>
          </p:cNvPr>
          <p:cNvPicPr>
            <a:picLocks noChangeAspect="1"/>
          </p:cNvPicPr>
          <p:nvPr/>
        </p:nvPicPr>
        <p:blipFill>
          <a:blip r:embed="rId3"/>
          <a:stretch>
            <a:fillRect/>
          </a:stretch>
        </p:blipFill>
        <p:spPr>
          <a:xfrm>
            <a:off x="-1606" y="-2146"/>
            <a:ext cx="625691" cy="6862292"/>
          </a:xfrm>
          <a:prstGeom prst="rect">
            <a:avLst/>
          </a:prstGeom>
        </p:spPr>
      </p:pic>
      <p:pic>
        <p:nvPicPr>
          <p:cNvPr id="6" name="Picture 5" descr="A close-up of a logo&#10;&#10;Description automatically generated">
            <a:extLst>
              <a:ext uri="{FF2B5EF4-FFF2-40B4-BE49-F238E27FC236}">
                <a16:creationId xmlns:a16="http://schemas.microsoft.com/office/drawing/2014/main" id="{6F15E284-078D-2E6A-E4BD-BF3305378D38}"/>
              </a:ext>
            </a:extLst>
          </p:cNvPr>
          <p:cNvPicPr>
            <a:picLocks noChangeAspect="1"/>
          </p:cNvPicPr>
          <p:nvPr/>
        </p:nvPicPr>
        <p:blipFill>
          <a:blip r:embed="rId4"/>
          <a:stretch>
            <a:fillRect/>
          </a:stretch>
        </p:blipFill>
        <p:spPr>
          <a:xfrm>
            <a:off x="10576440" y="80225"/>
            <a:ext cx="1556868" cy="987917"/>
          </a:xfrm>
          <a:prstGeom prst="rect">
            <a:avLst/>
          </a:prstGeom>
        </p:spPr>
      </p:pic>
    </p:spTree>
    <p:extLst>
      <p:ext uri="{BB962C8B-B14F-4D97-AF65-F5344CB8AC3E}">
        <p14:creationId xmlns:p14="http://schemas.microsoft.com/office/powerpoint/2010/main" val="3493815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SineVTI">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9">
      <a:majorFont>
        <a:latin typeface="Posterama"/>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neVTI" id="{8435B2A2-1BD5-4C05-93E5-3C5388B709E3}" vid="{0D704B13-63FE-4848-A298-6B7359B956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c15c9f3-89de-41f0-808e-0d6a6779343a" xsi:nil="true"/>
    <lcf76f155ced4ddcb4097134ff3c332f xmlns="2f116d5b-396f-4e4a-83ba-9442a2ac4a7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039752084F974F8A936374EF80F060" ma:contentTypeVersion="14" ma:contentTypeDescription="Create a new document." ma:contentTypeScope="" ma:versionID="c895edf7f43449610de687d49b2d08ed">
  <xsd:schema xmlns:xsd="http://www.w3.org/2001/XMLSchema" xmlns:xs="http://www.w3.org/2001/XMLSchema" xmlns:p="http://schemas.microsoft.com/office/2006/metadata/properties" xmlns:ns2="2f116d5b-396f-4e4a-83ba-9442a2ac4a70" xmlns:ns3="ac15c9f3-89de-41f0-808e-0d6a6779343a" targetNamespace="http://schemas.microsoft.com/office/2006/metadata/properties" ma:root="true" ma:fieldsID="8a00ceb878bb2a6c8a00e10eda10ddef" ns2:_="" ns3:_="">
    <xsd:import namespace="2f116d5b-396f-4e4a-83ba-9442a2ac4a70"/>
    <xsd:import namespace="ac15c9f3-89de-41f0-808e-0d6a6779343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f116d5b-396f-4e4a-83ba-9442a2ac4a7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206aabbe-596b-4e13-ae27-cd64ca0bc19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15c9f3-89de-41f0-808e-0d6a6779343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e0d2ad1-54e3-4a9c-a987-51603e5c7a31}" ma:internalName="TaxCatchAll" ma:showField="CatchAllData" ma:web="ac15c9f3-89de-41f0-808e-0d6a6779343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D14FBD7-CEE2-4532-813A-BD0AC539CFA2}">
  <ds:schemaRefs>
    <ds:schemaRef ds:uri="http://schemas.microsoft.com/office/2006/metadata/properties"/>
    <ds:schemaRef ds:uri="http://schemas.microsoft.com/office/infopath/2007/PartnerControls"/>
    <ds:schemaRef ds:uri="ac15c9f3-89de-41f0-808e-0d6a6779343a"/>
    <ds:schemaRef ds:uri="2f116d5b-396f-4e4a-83ba-9442a2ac4a70"/>
  </ds:schemaRefs>
</ds:datastoreItem>
</file>

<file path=customXml/itemProps2.xml><?xml version="1.0" encoding="utf-8"?>
<ds:datastoreItem xmlns:ds="http://schemas.openxmlformats.org/officeDocument/2006/customXml" ds:itemID="{324CFB04-B54D-425E-B1AF-BFDD7A9A267C}">
  <ds:schemaRefs>
    <ds:schemaRef ds:uri="http://schemas.microsoft.com/sharepoint/v3/contenttype/forms"/>
  </ds:schemaRefs>
</ds:datastoreItem>
</file>

<file path=customXml/itemProps3.xml><?xml version="1.0" encoding="utf-8"?>
<ds:datastoreItem xmlns:ds="http://schemas.openxmlformats.org/officeDocument/2006/customXml" ds:itemID="{3DBB04E0-0276-4C12-84B5-36A4AE8C98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f116d5b-396f-4e4a-83ba-9442a2ac4a70"/>
    <ds:schemaRef ds:uri="ac15c9f3-89de-41f0-808e-0d6a6779343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523</Words>
  <Application>Microsoft Office PowerPoint</Application>
  <PresentationFormat>Widescreen</PresentationFormat>
  <Paragraphs>42</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SineVTI</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Robert Sanders</cp:lastModifiedBy>
  <cp:revision>281</cp:revision>
  <dcterms:created xsi:type="dcterms:W3CDTF">2023-07-24T14:53:10Z</dcterms:created>
  <dcterms:modified xsi:type="dcterms:W3CDTF">2023-09-20T14:14:06Z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0x0101003C039752084F974F8A936374EF80F060</vt:lpwstr>
  </property>
  <property fmtid="{D5CDD505-2E9C-101B-9397-08002B2CF9AE}" pid="3" name="MediaServiceImageTags">
    <vt:lpwstr/>
  </property>
</Properties>
</file>