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Nunito" pitchFamily="2" charset="77"/>
      <p:regular r:id="rId4"/>
      <p:bold r:id="rId5"/>
      <p:italic r:id="rId6"/>
      <p:boldItalic r:id="rId7"/>
    </p:embeddedFont>
    <p:embeddedFont>
      <p:font typeface="Oswald" pitchFamily="2" charset="77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4"/>
    <p:restoredTop sz="94675"/>
  </p:normalViewPr>
  <p:slideViewPr>
    <p:cSldViewPr snapToGrid="0" snapToObjects="1">
      <p:cViewPr varScale="1">
        <p:scale>
          <a:sx n="140" d="100"/>
          <a:sy n="140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F204-E60C-EACC-06DF-A6A749A85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5402"/>
          </a:xfrm>
          <a:prstGeom prst="rect">
            <a:avLst/>
          </a:prstGeom>
        </p:spPr>
        <p:txBody>
          <a:bodyPr anchor="ctr"/>
          <a:lstStyle>
            <a:lvl1pPr algn="ctr">
              <a:defRPr sz="5000" b="1" i="0">
                <a:solidFill>
                  <a:srgbClr val="E3A61F"/>
                </a:solidFill>
                <a:latin typeface="Oswald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D2E3F-84FA-EA5B-58D9-012A11BA0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5999"/>
            <a:ext cx="9144000" cy="34496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latin typeface="Nunito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0C38D6-6B28-B68D-EECA-AA81095F55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691" y="5786089"/>
            <a:ext cx="483152" cy="4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92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44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DA05-8F6E-9340-59D4-47F63B9CB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723D5-4974-7194-D98B-E07E5C4AA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1573"/>
      </p:ext>
    </p:extLst>
  </p:cSld>
  <p:clrMapOvr>
    <a:masterClrMapping/>
  </p:clrMapOvr>
</p:sld>
</file>

<file path=ppt/theme/theme1.xml><?xml version="1.0" encoding="utf-8"?>
<a:theme xmlns:a="http://schemas.openxmlformats.org/drawingml/2006/main" name="Intro Slide">
  <a:themeElements>
    <a:clrScheme name="The Great Invitatio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Nunito</vt:lpstr>
      <vt:lpstr>Arial</vt:lpstr>
      <vt:lpstr>Oswald</vt:lpstr>
      <vt:lpstr>Intro Slide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Samuel Poch</dc:creator>
  <cp:keywords/>
  <dc:description/>
  <cp:lastModifiedBy>Samuel Poch</cp:lastModifiedBy>
  <cp:revision>13</cp:revision>
  <dcterms:created xsi:type="dcterms:W3CDTF">2022-07-07T10:03:00Z</dcterms:created>
  <dcterms:modified xsi:type="dcterms:W3CDTF">2023-09-01T11:11:59Z</dcterms:modified>
  <cp:category/>
</cp:coreProperties>
</file>