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356" r:id="rId2"/>
  </p:sldIdLst>
  <p:sldSz cx="6858000" cy="9906000" type="A4"/>
  <p:notesSz cx="6889750" cy="10018713"/>
  <p:defaultTextStyle>
    <a:defPPr>
      <a:defRPr lang="en-US"/>
    </a:defPPr>
    <a:lvl1pPr marL="0" algn="l" defTabSz="914373" rtl="0" eaLnBrk="1" latinLnBrk="0" hangingPunct="1">
      <a:defRPr sz="1800" kern="1200">
        <a:solidFill>
          <a:schemeClr val="tx1"/>
        </a:solidFill>
        <a:latin typeface="+mn-lt"/>
        <a:ea typeface="+mn-ea"/>
        <a:cs typeface="+mn-cs"/>
      </a:defRPr>
    </a:lvl1pPr>
    <a:lvl2pPr marL="457187" algn="l" defTabSz="914373" rtl="0" eaLnBrk="1" latinLnBrk="0" hangingPunct="1">
      <a:defRPr sz="1800" kern="1200">
        <a:solidFill>
          <a:schemeClr val="tx1"/>
        </a:solidFill>
        <a:latin typeface="+mn-lt"/>
        <a:ea typeface="+mn-ea"/>
        <a:cs typeface="+mn-cs"/>
      </a:defRPr>
    </a:lvl2pPr>
    <a:lvl3pPr marL="914373" algn="l" defTabSz="914373" rtl="0" eaLnBrk="1" latinLnBrk="0" hangingPunct="1">
      <a:defRPr sz="1800" kern="1200">
        <a:solidFill>
          <a:schemeClr val="tx1"/>
        </a:solidFill>
        <a:latin typeface="+mn-lt"/>
        <a:ea typeface="+mn-ea"/>
        <a:cs typeface="+mn-cs"/>
      </a:defRPr>
    </a:lvl3pPr>
    <a:lvl4pPr marL="1371560" algn="l" defTabSz="914373" rtl="0" eaLnBrk="1" latinLnBrk="0" hangingPunct="1">
      <a:defRPr sz="1800" kern="1200">
        <a:solidFill>
          <a:schemeClr val="tx1"/>
        </a:solidFill>
        <a:latin typeface="+mn-lt"/>
        <a:ea typeface="+mn-ea"/>
        <a:cs typeface="+mn-cs"/>
      </a:defRPr>
    </a:lvl4pPr>
    <a:lvl5pPr marL="1828747" algn="l" defTabSz="914373" rtl="0" eaLnBrk="1" latinLnBrk="0" hangingPunct="1">
      <a:defRPr sz="1800" kern="1200">
        <a:solidFill>
          <a:schemeClr val="tx1"/>
        </a:solidFill>
        <a:latin typeface="+mn-lt"/>
        <a:ea typeface="+mn-ea"/>
        <a:cs typeface="+mn-cs"/>
      </a:defRPr>
    </a:lvl5pPr>
    <a:lvl6pPr marL="2285933" algn="l" defTabSz="914373" rtl="0" eaLnBrk="1" latinLnBrk="0" hangingPunct="1">
      <a:defRPr sz="1800" kern="1200">
        <a:solidFill>
          <a:schemeClr val="tx1"/>
        </a:solidFill>
        <a:latin typeface="+mn-lt"/>
        <a:ea typeface="+mn-ea"/>
        <a:cs typeface="+mn-cs"/>
      </a:defRPr>
    </a:lvl6pPr>
    <a:lvl7pPr marL="2743120" algn="l" defTabSz="914373" rtl="0" eaLnBrk="1" latinLnBrk="0" hangingPunct="1">
      <a:defRPr sz="1800" kern="1200">
        <a:solidFill>
          <a:schemeClr val="tx1"/>
        </a:solidFill>
        <a:latin typeface="+mn-lt"/>
        <a:ea typeface="+mn-ea"/>
        <a:cs typeface="+mn-cs"/>
      </a:defRPr>
    </a:lvl7pPr>
    <a:lvl8pPr marL="3200307" algn="l" defTabSz="914373" rtl="0" eaLnBrk="1" latinLnBrk="0" hangingPunct="1">
      <a:defRPr sz="1800" kern="1200">
        <a:solidFill>
          <a:schemeClr val="tx1"/>
        </a:solidFill>
        <a:latin typeface="+mn-lt"/>
        <a:ea typeface="+mn-ea"/>
        <a:cs typeface="+mn-cs"/>
      </a:defRPr>
    </a:lvl8pPr>
    <a:lvl9pPr marL="3657494" algn="l" defTabSz="9143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D6C098-DFF5-4E9B-B3CD-87E1F218D695}">
          <p14:sldIdLst/>
        </p14:section>
        <p14:section name="Untitled Section" id="{91FD4CF3-D59E-4F94-B1E2-CB9FF778FAB5}">
          <p14:sldIdLst>
            <p14:sldId id="356"/>
          </p14:sldIdLst>
        </p14:section>
        <p14:section name="Untitled Section" id="{7AF137EE-E919-4EF7-BA08-6DF2E14BDF46}">
          <p14:sldIdLst/>
        </p14:section>
      </p14:sectionLst>
    </p:ext>
    <p:ext uri="{EFAFB233-063F-42B5-8137-9DF3F51BA10A}">
      <p15:sldGuideLst xmlns:p15="http://schemas.microsoft.com/office/powerpoint/2012/main">
        <p15:guide id="1" orient="horz" pos="6092"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 Hammersley" initials="JH" lastIdx="2" clrIdx="0">
    <p:extLst>
      <p:ext uri="{19B8F6BF-5375-455C-9EA6-DF929625EA0E}">
        <p15:presenceInfo xmlns:p15="http://schemas.microsoft.com/office/powerpoint/2012/main" userId="Jen Hammers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00"/>
    <a:srgbClr val="E6E6E6"/>
    <a:srgbClr val="E0E0E0"/>
    <a:srgbClr val="C00201"/>
    <a:srgbClr val="131313"/>
    <a:srgbClr val="F4F4F4"/>
    <a:srgbClr val="FCF600"/>
    <a:srgbClr val="00AE8E"/>
    <a:srgbClr val="9C6C69"/>
    <a:srgbClr val="FFC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03" autoAdjust="0"/>
    <p:restoredTop sz="94671" autoAdjust="0"/>
  </p:normalViewPr>
  <p:slideViewPr>
    <p:cSldViewPr snapToGrid="0">
      <p:cViewPr varScale="1">
        <p:scale>
          <a:sx n="54" d="100"/>
          <a:sy n="54" d="100"/>
        </p:scale>
        <p:origin x="2995" y="77"/>
      </p:cViewPr>
      <p:guideLst>
        <p:guide orient="horz" pos="6092"/>
        <p:guide pos="216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86309" cy="501497"/>
          </a:xfrm>
          <a:prstGeom prst="rect">
            <a:avLst/>
          </a:prstGeom>
        </p:spPr>
        <p:txBody>
          <a:bodyPr vert="horz" lIns="92435" tIns="46217" rIns="92435" bIns="46217" rtlCol="0"/>
          <a:lstStyle>
            <a:lvl1pPr algn="l">
              <a:defRPr sz="1200"/>
            </a:lvl1pPr>
          </a:lstStyle>
          <a:p>
            <a:endParaRPr lang="en-GB"/>
          </a:p>
        </p:txBody>
      </p:sp>
      <p:sp>
        <p:nvSpPr>
          <p:cNvPr id="3" name="Date Placeholder 2"/>
          <p:cNvSpPr>
            <a:spLocks noGrp="1"/>
          </p:cNvSpPr>
          <p:nvPr>
            <p:ph type="dt" idx="1"/>
          </p:nvPr>
        </p:nvSpPr>
        <p:spPr>
          <a:xfrm>
            <a:off x="3901833" y="2"/>
            <a:ext cx="2986309" cy="501497"/>
          </a:xfrm>
          <a:prstGeom prst="rect">
            <a:avLst/>
          </a:prstGeom>
        </p:spPr>
        <p:txBody>
          <a:bodyPr vert="horz" lIns="92435" tIns="46217" rIns="92435" bIns="46217" rtlCol="0"/>
          <a:lstStyle>
            <a:lvl1pPr algn="r">
              <a:defRPr sz="1200"/>
            </a:lvl1pPr>
          </a:lstStyle>
          <a:p>
            <a:fld id="{E699AD7A-7FDE-41C9-AAEC-6786235FBEA1}" type="datetimeFigureOut">
              <a:rPr lang="en-GB" smtClean="0"/>
              <a:t>05/02/2024</a:t>
            </a:fld>
            <a:endParaRPr lang="en-GB"/>
          </a:p>
        </p:txBody>
      </p:sp>
      <p:sp>
        <p:nvSpPr>
          <p:cNvPr id="4" name="Slide Image Placeholder 3"/>
          <p:cNvSpPr>
            <a:spLocks noGrp="1" noRot="1" noChangeAspect="1"/>
          </p:cNvSpPr>
          <p:nvPr>
            <p:ph type="sldImg" idx="2"/>
          </p:nvPr>
        </p:nvSpPr>
        <p:spPr>
          <a:xfrm>
            <a:off x="2274888" y="1252538"/>
            <a:ext cx="2339975" cy="3381375"/>
          </a:xfrm>
          <a:prstGeom prst="rect">
            <a:avLst/>
          </a:prstGeom>
          <a:noFill/>
          <a:ln w="12700">
            <a:solidFill>
              <a:prstClr val="black"/>
            </a:solidFill>
          </a:ln>
        </p:spPr>
        <p:txBody>
          <a:bodyPr vert="horz" lIns="92435" tIns="46217" rIns="92435" bIns="46217" rtlCol="0" anchor="ctr"/>
          <a:lstStyle/>
          <a:p>
            <a:endParaRPr lang="en-GB"/>
          </a:p>
        </p:txBody>
      </p:sp>
      <p:sp>
        <p:nvSpPr>
          <p:cNvPr id="5" name="Notes Placeholder 4"/>
          <p:cNvSpPr>
            <a:spLocks noGrp="1"/>
          </p:cNvSpPr>
          <p:nvPr>
            <p:ph type="body" sz="quarter" idx="3"/>
          </p:nvPr>
        </p:nvSpPr>
        <p:spPr>
          <a:xfrm>
            <a:off x="688655" y="4821097"/>
            <a:ext cx="5512444" cy="3944678"/>
          </a:xfrm>
          <a:prstGeom prst="rect">
            <a:avLst/>
          </a:prstGeom>
        </p:spPr>
        <p:txBody>
          <a:bodyPr vert="horz" lIns="92435" tIns="46217" rIns="92435" bIns="4621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217"/>
            <a:ext cx="2986309" cy="501497"/>
          </a:xfrm>
          <a:prstGeom prst="rect">
            <a:avLst/>
          </a:prstGeom>
        </p:spPr>
        <p:txBody>
          <a:bodyPr vert="horz" lIns="92435" tIns="46217" rIns="92435" bIns="46217" rtlCol="0" anchor="b"/>
          <a:lstStyle>
            <a:lvl1pPr algn="l">
              <a:defRPr sz="1200"/>
            </a:lvl1pPr>
          </a:lstStyle>
          <a:p>
            <a:endParaRPr lang="en-GB"/>
          </a:p>
        </p:txBody>
      </p:sp>
      <p:sp>
        <p:nvSpPr>
          <p:cNvPr id="7" name="Slide Number Placeholder 6"/>
          <p:cNvSpPr>
            <a:spLocks noGrp="1"/>
          </p:cNvSpPr>
          <p:nvPr>
            <p:ph type="sldNum" sz="quarter" idx="5"/>
          </p:nvPr>
        </p:nvSpPr>
        <p:spPr>
          <a:xfrm>
            <a:off x="3901833" y="9517217"/>
            <a:ext cx="2986309" cy="501497"/>
          </a:xfrm>
          <a:prstGeom prst="rect">
            <a:avLst/>
          </a:prstGeom>
        </p:spPr>
        <p:txBody>
          <a:bodyPr vert="horz" lIns="92435" tIns="46217" rIns="92435" bIns="46217" rtlCol="0" anchor="b"/>
          <a:lstStyle>
            <a:lvl1pPr algn="r">
              <a:defRPr sz="1200"/>
            </a:lvl1pPr>
          </a:lstStyle>
          <a:p>
            <a:fld id="{CE404AEF-5A8C-4EF6-87A5-5C11B6804D97}" type="slidenum">
              <a:rPr lang="en-GB" smtClean="0"/>
              <a:t>‹#›</a:t>
            </a:fld>
            <a:endParaRPr lang="en-GB"/>
          </a:p>
        </p:txBody>
      </p:sp>
    </p:spTree>
    <p:extLst>
      <p:ext uri="{BB962C8B-B14F-4D97-AF65-F5344CB8AC3E}">
        <p14:creationId xmlns:p14="http://schemas.microsoft.com/office/powerpoint/2010/main" val="1195209934"/>
      </p:ext>
    </p:extLst>
  </p:cSld>
  <p:clrMap bg1="lt1" tx1="dk1" bg2="lt2" tx2="dk2" accent1="accent1" accent2="accent2" accent3="accent3" accent4="accent4" accent5="accent5" accent6="accent6" hlink="hlink" folHlink="folHlink"/>
  <p:notesStyle>
    <a:lvl1pPr marL="0" algn="l" defTabSz="914373" rtl="0" eaLnBrk="1" latinLnBrk="0" hangingPunct="1">
      <a:defRPr sz="1200" kern="1200">
        <a:solidFill>
          <a:schemeClr val="tx1"/>
        </a:solidFill>
        <a:latin typeface="+mn-lt"/>
        <a:ea typeface="+mn-ea"/>
        <a:cs typeface="+mn-cs"/>
      </a:defRPr>
    </a:lvl1pPr>
    <a:lvl2pPr marL="457187" algn="l" defTabSz="914373" rtl="0" eaLnBrk="1" latinLnBrk="0" hangingPunct="1">
      <a:defRPr sz="1200" kern="1200">
        <a:solidFill>
          <a:schemeClr val="tx1"/>
        </a:solidFill>
        <a:latin typeface="+mn-lt"/>
        <a:ea typeface="+mn-ea"/>
        <a:cs typeface="+mn-cs"/>
      </a:defRPr>
    </a:lvl2pPr>
    <a:lvl3pPr marL="914373" algn="l" defTabSz="914373" rtl="0" eaLnBrk="1" latinLnBrk="0" hangingPunct="1">
      <a:defRPr sz="1200" kern="1200">
        <a:solidFill>
          <a:schemeClr val="tx1"/>
        </a:solidFill>
        <a:latin typeface="+mn-lt"/>
        <a:ea typeface="+mn-ea"/>
        <a:cs typeface="+mn-cs"/>
      </a:defRPr>
    </a:lvl3pPr>
    <a:lvl4pPr marL="1371560" algn="l" defTabSz="914373" rtl="0" eaLnBrk="1" latinLnBrk="0" hangingPunct="1">
      <a:defRPr sz="1200" kern="1200">
        <a:solidFill>
          <a:schemeClr val="tx1"/>
        </a:solidFill>
        <a:latin typeface="+mn-lt"/>
        <a:ea typeface="+mn-ea"/>
        <a:cs typeface="+mn-cs"/>
      </a:defRPr>
    </a:lvl4pPr>
    <a:lvl5pPr marL="1828747" algn="l" defTabSz="914373" rtl="0" eaLnBrk="1" latinLnBrk="0" hangingPunct="1">
      <a:defRPr sz="1200" kern="1200">
        <a:solidFill>
          <a:schemeClr val="tx1"/>
        </a:solidFill>
        <a:latin typeface="+mn-lt"/>
        <a:ea typeface="+mn-ea"/>
        <a:cs typeface="+mn-cs"/>
      </a:defRPr>
    </a:lvl5pPr>
    <a:lvl6pPr marL="2285933" algn="l" defTabSz="914373" rtl="0" eaLnBrk="1" latinLnBrk="0" hangingPunct="1">
      <a:defRPr sz="1200" kern="1200">
        <a:solidFill>
          <a:schemeClr val="tx1"/>
        </a:solidFill>
        <a:latin typeface="+mn-lt"/>
        <a:ea typeface="+mn-ea"/>
        <a:cs typeface="+mn-cs"/>
      </a:defRPr>
    </a:lvl6pPr>
    <a:lvl7pPr marL="2743120" algn="l" defTabSz="914373" rtl="0" eaLnBrk="1" latinLnBrk="0" hangingPunct="1">
      <a:defRPr sz="1200" kern="1200">
        <a:solidFill>
          <a:schemeClr val="tx1"/>
        </a:solidFill>
        <a:latin typeface="+mn-lt"/>
        <a:ea typeface="+mn-ea"/>
        <a:cs typeface="+mn-cs"/>
      </a:defRPr>
    </a:lvl7pPr>
    <a:lvl8pPr marL="3200307" algn="l" defTabSz="914373" rtl="0" eaLnBrk="1" latinLnBrk="0" hangingPunct="1">
      <a:defRPr sz="1200" kern="1200">
        <a:solidFill>
          <a:schemeClr val="tx1"/>
        </a:solidFill>
        <a:latin typeface="+mn-lt"/>
        <a:ea typeface="+mn-ea"/>
        <a:cs typeface="+mn-cs"/>
      </a:defRPr>
    </a:lvl8pPr>
    <a:lvl9pPr marL="3657494" algn="l" defTabSz="91437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404AEF-5A8C-4EF6-87A5-5C11B6804D97}" type="slidenum">
              <a:rPr lang="en-GB" smtClean="0"/>
              <a:t>1</a:t>
            </a:fld>
            <a:endParaRPr lang="en-GB"/>
          </a:p>
        </p:txBody>
      </p:sp>
    </p:spTree>
    <p:extLst>
      <p:ext uri="{BB962C8B-B14F-4D97-AF65-F5344CB8AC3E}">
        <p14:creationId xmlns:p14="http://schemas.microsoft.com/office/powerpoint/2010/main" val="839229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4"/>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1"/>
            <a:ext cx="4800600" cy="2531533"/>
          </a:xfrm>
        </p:spPr>
        <p:txBody>
          <a:bodyPr/>
          <a:lstStyle>
            <a:lvl1pPr marL="0" indent="0" algn="ctr">
              <a:buNone/>
              <a:defRPr>
                <a:solidFill>
                  <a:schemeClr val="tx1">
                    <a:tint val="75000"/>
                  </a:schemeClr>
                </a:solidFill>
              </a:defRPr>
            </a:lvl1pPr>
            <a:lvl2pPr marL="697895" indent="0" algn="ctr">
              <a:buNone/>
              <a:defRPr>
                <a:solidFill>
                  <a:schemeClr val="tx1">
                    <a:tint val="75000"/>
                  </a:schemeClr>
                </a:solidFill>
              </a:defRPr>
            </a:lvl2pPr>
            <a:lvl3pPr marL="1395790" indent="0" algn="ctr">
              <a:buNone/>
              <a:defRPr>
                <a:solidFill>
                  <a:schemeClr val="tx1">
                    <a:tint val="75000"/>
                  </a:schemeClr>
                </a:solidFill>
              </a:defRPr>
            </a:lvl3pPr>
            <a:lvl4pPr marL="2093684" indent="0" algn="ctr">
              <a:buNone/>
              <a:defRPr>
                <a:solidFill>
                  <a:schemeClr val="tx1">
                    <a:tint val="75000"/>
                  </a:schemeClr>
                </a:solidFill>
              </a:defRPr>
            </a:lvl4pPr>
            <a:lvl5pPr marL="2791579" indent="0" algn="ctr">
              <a:buNone/>
              <a:defRPr>
                <a:solidFill>
                  <a:schemeClr val="tx1">
                    <a:tint val="75000"/>
                  </a:schemeClr>
                </a:solidFill>
              </a:defRPr>
            </a:lvl5pPr>
            <a:lvl6pPr marL="3489474" indent="0" algn="ctr">
              <a:buNone/>
              <a:defRPr>
                <a:solidFill>
                  <a:schemeClr val="tx1">
                    <a:tint val="75000"/>
                  </a:schemeClr>
                </a:solidFill>
              </a:defRPr>
            </a:lvl6pPr>
            <a:lvl7pPr marL="4187369" indent="0" algn="ctr">
              <a:buNone/>
              <a:defRPr>
                <a:solidFill>
                  <a:schemeClr val="tx1">
                    <a:tint val="75000"/>
                  </a:schemeClr>
                </a:solidFill>
              </a:defRPr>
            </a:lvl7pPr>
            <a:lvl8pPr marL="4885264" indent="0" algn="ctr">
              <a:buNone/>
              <a:defRPr>
                <a:solidFill>
                  <a:schemeClr val="tx1">
                    <a:tint val="75000"/>
                  </a:schemeClr>
                </a:solidFill>
              </a:defRPr>
            </a:lvl8pPr>
            <a:lvl9pPr marL="558315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58E359E-2E8E-441A-8C25-527A3772D139}" type="datetimeFigureOut">
              <a:rPr lang="en-GB" smtClean="0"/>
              <a:t>05/02/2024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D6CC0-FC29-4E21-8CA3-B10C47D9807B}" type="slidenum">
              <a:rPr lang="en-GB" smtClean="0"/>
              <a:t>‹#›</a:t>
            </a:fld>
            <a:endParaRPr lang="en-GB"/>
          </a:p>
        </p:txBody>
      </p:sp>
    </p:spTree>
    <p:extLst>
      <p:ext uri="{BB962C8B-B14F-4D97-AF65-F5344CB8AC3E}">
        <p14:creationId xmlns:p14="http://schemas.microsoft.com/office/powerpoint/2010/main" val="2204936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8E359E-2E8E-441A-8C25-527A3772D139}" type="datetimeFigureOut">
              <a:rPr lang="en-GB" smtClean="0"/>
              <a:t>05/02/2024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D6CC0-FC29-4E21-8CA3-B10C47D9807B}" type="slidenum">
              <a:rPr lang="en-GB" smtClean="0"/>
              <a:t>‹#›</a:t>
            </a:fld>
            <a:endParaRPr lang="en-GB"/>
          </a:p>
        </p:txBody>
      </p:sp>
    </p:spTree>
    <p:extLst>
      <p:ext uri="{BB962C8B-B14F-4D97-AF65-F5344CB8AC3E}">
        <p14:creationId xmlns:p14="http://schemas.microsoft.com/office/powerpoint/2010/main" val="71334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86388" y="396702"/>
            <a:ext cx="1671638" cy="845220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71475" y="396702"/>
            <a:ext cx="4900613" cy="84522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8E359E-2E8E-441A-8C25-527A3772D139}" type="datetimeFigureOut">
              <a:rPr lang="en-GB" smtClean="0"/>
              <a:t>05/02/2024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D6CC0-FC29-4E21-8CA3-B10C47D9807B}" type="slidenum">
              <a:rPr lang="en-GB" smtClean="0"/>
              <a:t>‹#›</a:t>
            </a:fld>
            <a:endParaRPr lang="en-GB"/>
          </a:p>
        </p:txBody>
      </p:sp>
    </p:spTree>
    <p:extLst>
      <p:ext uri="{BB962C8B-B14F-4D97-AF65-F5344CB8AC3E}">
        <p14:creationId xmlns:p14="http://schemas.microsoft.com/office/powerpoint/2010/main" val="314003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8E359E-2E8E-441A-8C25-527A3772D139}" type="datetimeFigureOut">
              <a:rPr lang="en-GB" smtClean="0"/>
              <a:t>05/02/2024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D6CC0-FC29-4E21-8CA3-B10C47D9807B}" type="slidenum">
              <a:rPr lang="en-GB" smtClean="0"/>
              <a:t>‹#›</a:t>
            </a:fld>
            <a:endParaRPr lang="en-GB"/>
          </a:p>
        </p:txBody>
      </p:sp>
    </p:spTree>
    <p:extLst>
      <p:ext uri="{BB962C8B-B14F-4D97-AF65-F5344CB8AC3E}">
        <p14:creationId xmlns:p14="http://schemas.microsoft.com/office/powerpoint/2010/main" val="352424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6" y="6365525"/>
            <a:ext cx="5829300" cy="1967441"/>
          </a:xfrm>
        </p:spPr>
        <p:txBody>
          <a:bodyPr anchor="t"/>
          <a:lstStyle>
            <a:lvl1pPr algn="l">
              <a:defRPr sz="6106" b="1" cap="all"/>
            </a:lvl1pPr>
          </a:lstStyle>
          <a:p>
            <a:r>
              <a:rPr lang="en-US"/>
              <a:t>Click to edit Master title style</a:t>
            </a:r>
            <a:endParaRPr lang="en-GB"/>
          </a:p>
        </p:txBody>
      </p:sp>
      <p:sp>
        <p:nvSpPr>
          <p:cNvPr id="3" name="Text Placeholder 2"/>
          <p:cNvSpPr>
            <a:spLocks noGrp="1"/>
          </p:cNvSpPr>
          <p:nvPr>
            <p:ph type="body" idx="1"/>
          </p:nvPr>
        </p:nvSpPr>
        <p:spPr>
          <a:xfrm>
            <a:off x="541736" y="4198588"/>
            <a:ext cx="5829300" cy="2166936"/>
          </a:xfrm>
        </p:spPr>
        <p:txBody>
          <a:bodyPr anchor="b"/>
          <a:lstStyle>
            <a:lvl1pPr marL="0" indent="0">
              <a:buNone/>
              <a:defRPr sz="3053">
                <a:solidFill>
                  <a:schemeClr val="tx1">
                    <a:tint val="75000"/>
                  </a:schemeClr>
                </a:solidFill>
              </a:defRPr>
            </a:lvl1pPr>
            <a:lvl2pPr marL="697895" indent="0">
              <a:buNone/>
              <a:defRPr sz="2748">
                <a:solidFill>
                  <a:schemeClr val="tx1">
                    <a:tint val="75000"/>
                  </a:schemeClr>
                </a:solidFill>
              </a:defRPr>
            </a:lvl2pPr>
            <a:lvl3pPr marL="1395790" indent="0">
              <a:buNone/>
              <a:defRPr sz="2442">
                <a:solidFill>
                  <a:schemeClr val="tx1">
                    <a:tint val="75000"/>
                  </a:schemeClr>
                </a:solidFill>
              </a:defRPr>
            </a:lvl3pPr>
            <a:lvl4pPr marL="2093684" indent="0">
              <a:buNone/>
              <a:defRPr sz="2137">
                <a:solidFill>
                  <a:schemeClr val="tx1">
                    <a:tint val="75000"/>
                  </a:schemeClr>
                </a:solidFill>
              </a:defRPr>
            </a:lvl4pPr>
            <a:lvl5pPr marL="2791579" indent="0">
              <a:buNone/>
              <a:defRPr sz="2137">
                <a:solidFill>
                  <a:schemeClr val="tx1">
                    <a:tint val="75000"/>
                  </a:schemeClr>
                </a:solidFill>
              </a:defRPr>
            </a:lvl5pPr>
            <a:lvl6pPr marL="3489474" indent="0">
              <a:buNone/>
              <a:defRPr sz="2137">
                <a:solidFill>
                  <a:schemeClr val="tx1">
                    <a:tint val="75000"/>
                  </a:schemeClr>
                </a:solidFill>
              </a:defRPr>
            </a:lvl6pPr>
            <a:lvl7pPr marL="4187369" indent="0">
              <a:buNone/>
              <a:defRPr sz="2137">
                <a:solidFill>
                  <a:schemeClr val="tx1">
                    <a:tint val="75000"/>
                  </a:schemeClr>
                </a:solidFill>
              </a:defRPr>
            </a:lvl7pPr>
            <a:lvl8pPr marL="4885264" indent="0">
              <a:buNone/>
              <a:defRPr sz="2137">
                <a:solidFill>
                  <a:schemeClr val="tx1">
                    <a:tint val="75000"/>
                  </a:schemeClr>
                </a:solidFill>
              </a:defRPr>
            </a:lvl8pPr>
            <a:lvl9pPr marL="5583159" indent="0">
              <a:buNone/>
              <a:defRPr sz="213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8E359E-2E8E-441A-8C25-527A3772D139}" type="datetimeFigureOut">
              <a:rPr lang="en-GB" smtClean="0"/>
              <a:t>05/02/2024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D6CC0-FC29-4E21-8CA3-B10C47D9807B}" type="slidenum">
              <a:rPr lang="en-GB" smtClean="0"/>
              <a:t>‹#›</a:t>
            </a:fld>
            <a:endParaRPr lang="en-GB"/>
          </a:p>
        </p:txBody>
      </p:sp>
    </p:spTree>
    <p:extLst>
      <p:ext uri="{BB962C8B-B14F-4D97-AF65-F5344CB8AC3E}">
        <p14:creationId xmlns:p14="http://schemas.microsoft.com/office/powerpoint/2010/main" val="643538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71475" y="2311402"/>
            <a:ext cx="3286125" cy="6537502"/>
          </a:xfrm>
        </p:spPr>
        <p:txBody>
          <a:bodyPr/>
          <a:lstStyle>
            <a:lvl1pPr>
              <a:defRPr sz="4274"/>
            </a:lvl1pPr>
            <a:lvl2pPr>
              <a:defRPr sz="3663"/>
            </a:lvl2pPr>
            <a:lvl3pPr>
              <a:defRPr sz="3053"/>
            </a:lvl3pPr>
            <a:lvl4pPr>
              <a:defRPr sz="2748"/>
            </a:lvl4pPr>
            <a:lvl5pPr>
              <a:defRPr sz="2748"/>
            </a:lvl5pPr>
            <a:lvl6pPr>
              <a:defRPr sz="2748"/>
            </a:lvl6pPr>
            <a:lvl7pPr>
              <a:defRPr sz="2748"/>
            </a:lvl7pPr>
            <a:lvl8pPr>
              <a:defRPr sz="2748"/>
            </a:lvl8pPr>
            <a:lvl9pPr>
              <a:defRPr sz="27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771901" y="2311402"/>
            <a:ext cx="3286125" cy="6537502"/>
          </a:xfrm>
        </p:spPr>
        <p:txBody>
          <a:bodyPr/>
          <a:lstStyle>
            <a:lvl1pPr>
              <a:defRPr sz="4274"/>
            </a:lvl1pPr>
            <a:lvl2pPr>
              <a:defRPr sz="3663"/>
            </a:lvl2pPr>
            <a:lvl3pPr>
              <a:defRPr sz="3053"/>
            </a:lvl3pPr>
            <a:lvl4pPr>
              <a:defRPr sz="2748"/>
            </a:lvl4pPr>
            <a:lvl5pPr>
              <a:defRPr sz="2748"/>
            </a:lvl5pPr>
            <a:lvl6pPr>
              <a:defRPr sz="2748"/>
            </a:lvl6pPr>
            <a:lvl7pPr>
              <a:defRPr sz="2748"/>
            </a:lvl7pPr>
            <a:lvl8pPr>
              <a:defRPr sz="2748"/>
            </a:lvl8pPr>
            <a:lvl9pPr>
              <a:defRPr sz="27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58E359E-2E8E-441A-8C25-527A3772D139}" type="datetimeFigureOut">
              <a:rPr lang="en-GB" smtClean="0"/>
              <a:t>05/02/2024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D6CC0-FC29-4E21-8CA3-B10C47D9807B}" type="slidenum">
              <a:rPr lang="en-GB" smtClean="0"/>
              <a:t>‹#›</a:t>
            </a:fld>
            <a:endParaRPr lang="en-GB"/>
          </a:p>
        </p:txBody>
      </p:sp>
    </p:spTree>
    <p:extLst>
      <p:ext uri="{BB962C8B-B14F-4D97-AF65-F5344CB8AC3E}">
        <p14:creationId xmlns:p14="http://schemas.microsoft.com/office/powerpoint/2010/main" val="78381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700"/>
            <a:ext cx="6172200" cy="1651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1" y="2217387"/>
            <a:ext cx="3030141" cy="924101"/>
          </a:xfrm>
        </p:spPr>
        <p:txBody>
          <a:bodyPr anchor="b"/>
          <a:lstStyle>
            <a:lvl1pPr marL="0" indent="0">
              <a:buNone/>
              <a:defRPr sz="3663" b="1"/>
            </a:lvl1pPr>
            <a:lvl2pPr marL="697895" indent="0">
              <a:buNone/>
              <a:defRPr sz="3053" b="1"/>
            </a:lvl2pPr>
            <a:lvl3pPr marL="1395790" indent="0">
              <a:buNone/>
              <a:defRPr sz="2748" b="1"/>
            </a:lvl3pPr>
            <a:lvl4pPr marL="2093684" indent="0">
              <a:buNone/>
              <a:defRPr sz="2442" b="1"/>
            </a:lvl4pPr>
            <a:lvl5pPr marL="2791579" indent="0">
              <a:buNone/>
              <a:defRPr sz="2442" b="1"/>
            </a:lvl5pPr>
            <a:lvl6pPr marL="3489474" indent="0">
              <a:buNone/>
              <a:defRPr sz="2442" b="1"/>
            </a:lvl6pPr>
            <a:lvl7pPr marL="4187369" indent="0">
              <a:buNone/>
              <a:defRPr sz="2442" b="1"/>
            </a:lvl7pPr>
            <a:lvl8pPr marL="4885264" indent="0">
              <a:buNone/>
              <a:defRPr sz="2442" b="1"/>
            </a:lvl8pPr>
            <a:lvl9pPr marL="5583159" indent="0">
              <a:buNone/>
              <a:defRPr sz="2442" b="1"/>
            </a:lvl9pPr>
          </a:lstStyle>
          <a:p>
            <a:pPr lvl="0"/>
            <a:r>
              <a:rPr lang="en-US"/>
              <a:t>Click to edit Master text styles</a:t>
            </a:r>
          </a:p>
        </p:txBody>
      </p:sp>
      <p:sp>
        <p:nvSpPr>
          <p:cNvPr id="4" name="Content Placeholder 3"/>
          <p:cNvSpPr>
            <a:spLocks noGrp="1"/>
          </p:cNvSpPr>
          <p:nvPr>
            <p:ph sz="half" idx="2"/>
          </p:nvPr>
        </p:nvSpPr>
        <p:spPr>
          <a:xfrm>
            <a:off x="342901" y="3141486"/>
            <a:ext cx="3030141" cy="5707416"/>
          </a:xfrm>
        </p:spPr>
        <p:txBody>
          <a:bodyPr/>
          <a:lstStyle>
            <a:lvl1pPr>
              <a:defRPr sz="3663"/>
            </a:lvl1pPr>
            <a:lvl2pPr>
              <a:defRPr sz="3053"/>
            </a:lvl2pPr>
            <a:lvl3pPr>
              <a:defRPr sz="2748"/>
            </a:lvl3pPr>
            <a:lvl4pPr>
              <a:defRPr sz="2442"/>
            </a:lvl4pPr>
            <a:lvl5pPr>
              <a:defRPr sz="2442"/>
            </a:lvl5pPr>
            <a:lvl6pPr>
              <a:defRPr sz="2442"/>
            </a:lvl6pPr>
            <a:lvl7pPr>
              <a:defRPr sz="2442"/>
            </a:lvl7pPr>
            <a:lvl8pPr>
              <a:defRPr sz="2442"/>
            </a:lvl8pPr>
            <a:lvl9pPr>
              <a:defRPr sz="24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217387"/>
            <a:ext cx="3031331" cy="924101"/>
          </a:xfrm>
        </p:spPr>
        <p:txBody>
          <a:bodyPr anchor="b"/>
          <a:lstStyle>
            <a:lvl1pPr marL="0" indent="0">
              <a:buNone/>
              <a:defRPr sz="3663" b="1"/>
            </a:lvl1pPr>
            <a:lvl2pPr marL="697895" indent="0">
              <a:buNone/>
              <a:defRPr sz="3053" b="1"/>
            </a:lvl2pPr>
            <a:lvl3pPr marL="1395790" indent="0">
              <a:buNone/>
              <a:defRPr sz="2748" b="1"/>
            </a:lvl3pPr>
            <a:lvl4pPr marL="2093684" indent="0">
              <a:buNone/>
              <a:defRPr sz="2442" b="1"/>
            </a:lvl4pPr>
            <a:lvl5pPr marL="2791579" indent="0">
              <a:buNone/>
              <a:defRPr sz="2442" b="1"/>
            </a:lvl5pPr>
            <a:lvl6pPr marL="3489474" indent="0">
              <a:buNone/>
              <a:defRPr sz="2442" b="1"/>
            </a:lvl6pPr>
            <a:lvl7pPr marL="4187369" indent="0">
              <a:buNone/>
              <a:defRPr sz="2442" b="1"/>
            </a:lvl7pPr>
            <a:lvl8pPr marL="4885264" indent="0">
              <a:buNone/>
              <a:defRPr sz="2442" b="1"/>
            </a:lvl8pPr>
            <a:lvl9pPr marL="5583159" indent="0">
              <a:buNone/>
              <a:defRPr sz="2442" b="1"/>
            </a:lvl9pPr>
          </a:lstStyle>
          <a:p>
            <a:pPr lvl="0"/>
            <a:r>
              <a:rPr lang="en-US"/>
              <a:t>Click to edit Master text styles</a:t>
            </a:r>
          </a:p>
        </p:txBody>
      </p:sp>
      <p:sp>
        <p:nvSpPr>
          <p:cNvPr id="6" name="Content Placeholder 5"/>
          <p:cNvSpPr>
            <a:spLocks noGrp="1"/>
          </p:cNvSpPr>
          <p:nvPr>
            <p:ph sz="quarter" idx="4"/>
          </p:nvPr>
        </p:nvSpPr>
        <p:spPr>
          <a:xfrm>
            <a:off x="3483769" y="3141486"/>
            <a:ext cx="3031331" cy="5707416"/>
          </a:xfrm>
        </p:spPr>
        <p:txBody>
          <a:bodyPr/>
          <a:lstStyle>
            <a:lvl1pPr>
              <a:defRPr sz="3663"/>
            </a:lvl1pPr>
            <a:lvl2pPr>
              <a:defRPr sz="3053"/>
            </a:lvl2pPr>
            <a:lvl3pPr>
              <a:defRPr sz="2748"/>
            </a:lvl3pPr>
            <a:lvl4pPr>
              <a:defRPr sz="2442"/>
            </a:lvl4pPr>
            <a:lvl5pPr>
              <a:defRPr sz="2442"/>
            </a:lvl5pPr>
            <a:lvl6pPr>
              <a:defRPr sz="2442"/>
            </a:lvl6pPr>
            <a:lvl7pPr>
              <a:defRPr sz="2442"/>
            </a:lvl7pPr>
            <a:lvl8pPr>
              <a:defRPr sz="2442"/>
            </a:lvl8pPr>
            <a:lvl9pPr>
              <a:defRPr sz="24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58E359E-2E8E-441A-8C25-527A3772D139}" type="datetimeFigureOut">
              <a:rPr lang="en-GB" smtClean="0"/>
              <a:t>05/02/2024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1D6CC0-FC29-4E21-8CA3-B10C47D9807B}" type="slidenum">
              <a:rPr lang="en-GB" smtClean="0"/>
              <a:t>‹#›</a:t>
            </a:fld>
            <a:endParaRPr lang="en-GB"/>
          </a:p>
        </p:txBody>
      </p:sp>
    </p:spTree>
    <p:extLst>
      <p:ext uri="{BB962C8B-B14F-4D97-AF65-F5344CB8AC3E}">
        <p14:creationId xmlns:p14="http://schemas.microsoft.com/office/powerpoint/2010/main" val="110573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58E359E-2E8E-441A-8C25-527A3772D139}" type="datetimeFigureOut">
              <a:rPr lang="en-GB" smtClean="0"/>
              <a:t>05/02/2024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1D6CC0-FC29-4E21-8CA3-B10C47D9807B}" type="slidenum">
              <a:rPr lang="en-GB" smtClean="0"/>
              <a:t>‹#›</a:t>
            </a:fld>
            <a:endParaRPr lang="en-GB"/>
          </a:p>
        </p:txBody>
      </p:sp>
    </p:spTree>
    <p:extLst>
      <p:ext uri="{BB962C8B-B14F-4D97-AF65-F5344CB8AC3E}">
        <p14:creationId xmlns:p14="http://schemas.microsoft.com/office/powerpoint/2010/main" val="187949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E359E-2E8E-441A-8C25-527A3772D139}" type="datetimeFigureOut">
              <a:rPr lang="en-GB" smtClean="0"/>
              <a:t>05/02/2024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1D6CC0-FC29-4E21-8CA3-B10C47D9807B}" type="slidenum">
              <a:rPr lang="en-GB" smtClean="0"/>
              <a:t>‹#›</a:t>
            </a:fld>
            <a:endParaRPr lang="en-GB"/>
          </a:p>
        </p:txBody>
      </p:sp>
    </p:spTree>
    <p:extLst>
      <p:ext uri="{BB962C8B-B14F-4D97-AF65-F5344CB8AC3E}">
        <p14:creationId xmlns:p14="http://schemas.microsoft.com/office/powerpoint/2010/main" val="1000226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6"/>
            <a:ext cx="2256235" cy="1678516"/>
          </a:xfrm>
        </p:spPr>
        <p:txBody>
          <a:bodyPr anchor="b"/>
          <a:lstStyle>
            <a:lvl1pPr algn="l">
              <a:defRPr sz="3053" b="1"/>
            </a:lvl1pPr>
          </a:lstStyle>
          <a:p>
            <a:r>
              <a:rPr lang="en-US"/>
              <a:t>Click to edit Master title style</a:t>
            </a:r>
            <a:endParaRPr lang="en-GB"/>
          </a:p>
        </p:txBody>
      </p:sp>
      <p:sp>
        <p:nvSpPr>
          <p:cNvPr id="3" name="Content Placeholder 2"/>
          <p:cNvSpPr>
            <a:spLocks noGrp="1"/>
          </p:cNvSpPr>
          <p:nvPr>
            <p:ph idx="1"/>
          </p:nvPr>
        </p:nvSpPr>
        <p:spPr>
          <a:xfrm>
            <a:off x="2681289" y="394409"/>
            <a:ext cx="3833812" cy="8454496"/>
          </a:xfrm>
        </p:spPr>
        <p:txBody>
          <a:bodyPr/>
          <a:lstStyle>
            <a:lvl1pPr>
              <a:defRPr sz="4885"/>
            </a:lvl1pPr>
            <a:lvl2pPr>
              <a:defRPr sz="4274"/>
            </a:lvl2pPr>
            <a:lvl3pPr>
              <a:defRPr sz="3663"/>
            </a:lvl3pPr>
            <a:lvl4pPr>
              <a:defRPr sz="3053"/>
            </a:lvl4pPr>
            <a:lvl5pPr>
              <a:defRPr sz="3053"/>
            </a:lvl5pPr>
            <a:lvl6pPr>
              <a:defRPr sz="3053"/>
            </a:lvl6pPr>
            <a:lvl7pPr>
              <a:defRPr sz="3053"/>
            </a:lvl7pPr>
            <a:lvl8pPr>
              <a:defRPr sz="3053"/>
            </a:lvl8pPr>
            <a:lvl9pPr>
              <a:defRPr sz="30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1" y="2072924"/>
            <a:ext cx="2256235" cy="6775980"/>
          </a:xfrm>
        </p:spPr>
        <p:txBody>
          <a:bodyPr/>
          <a:lstStyle>
            <a:lvl1pPr marL="0" indent="0">
              <a:buNone/>
              <a:defRPr sz="2137"/>
            </a:lvl1pPr>
            <a:lvl2pPr marL="697895" indent="0">
              <a:buNone/>
              <a:defRPr sz="1832"/>
            </a:lvl2pPr>
            <a:lvl3pPr marL="1395790" indent="0">
              <a:buNone/>
              <a:defRPr sz="1526"/>
            </a:lvl3pPr>
            <a:lvl4pPr marL="2093684" indent="0">
              <a:buNone/>
              <a:defRPr sz="1373"/>
            </a:lvl4pPr>
            <a:lvl5pPr marL="2791579" indent="0">
              <a:buNone/>
              <a:defRPr sz="1373"/>
            </a:lvl5pPr>
            <a:lvl6pPr marL="3489474" indent="0">
              <a:buNone/>
              <a:defRPr sz="1373"/>
            </a:lvl6pPr>
            <a:lvl7pPr marL="4187369" indent="0">
              <a:buNone/>
              <a:defRPr sz="1373"/>
            </a:lvl7pPr>
            <a:lvl8pPr marL="4885264" indent="0">
              <a:buNone/>
              <a:defRPr sz="1373"/>
            </a:lvl8pPr>
            <a:lvl9pPr marL="5583159" indent="0">
              <a:buNone/>
              <a:defRPr sz="1373"/>
            </a:lvl9pPr>
          </a:lstStyle>
          <a:p>
            <a:pPr lvl="0"/>
            <a:r>
              <a:rPr lang="en-US"/>
              <a:t>Click to edit Master text styles</a:t>
            </a:r>
          </a:p>
        </p:txBody>
      </p:sp>
      <p:sp>
        <p:nvSpPr>
          <p:cNvPr id="5" name="Date Placeholder 4"/>
          <p:cNvSpPr>
            <a:spLocks noGrp="1"/>
          </p:cNvSpPr>
          <p:nvPr>
            <p:ph type="dt" sz="half" idx="10"/>
          </p:nvPr>
        </p:nvSpPr>
        <p:spPr/>
        <p:txBody>
          <a:bodyPr/>
          <a:lstStyle/>
          <a:p>
            <a:fld id="{F58E359E-2E8E-441A-8C25-527A3772D139}" type="datetimeFigureOut">
              <a:rPr lang="en-GB" smtClean="0"/>
              <a:t>05/02/2024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D6CC0-FC29-4E21-8CA3-B10C47D9807B}" type="slidenum">
              <a:rPr lang="en-GB" smtClean="0"/>
              <a:t>‹#›</a:t>
            </a:fld>
            <a:endParaRPr lang="en-GB"/>
          </a:p>
        </p:txBody>
      </p:sp>
    </p:spTree>
    <p:extLst>
      <p:ext uri="{BB962C8B-B14F-4D97-AF65-F5344CB8AC3E}">
        <p14:creationId xmlns:p14="http://schemas.microsoft.com/office/powerpoint/2010/main" val="1713619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3053" b="1"/>
            </a:lvl1pPr>
          </a:lstStyle>
          <a:p>
            <a:r>
              <a:rPr lang="en-US"/>
              <a:t>Click to edit Master title style</a:t>
            </a:r>
            <a:endParaRPr lang="en-GB"/>
          </a:p>
        </p:txBody>
      </p:sp>
      <p:sp>
        <p:nvSpPr>
          <p:cNvPr id="3" name="Picture Placeholder 2"/>
          <p:cNvSpPr>
            <a:spLocks noGrp="1"/>
          </p:cNvSpPr>
          <p:nvPr>
            <p:ph type="pic" idx="1"/>
          </p:nvPr>
        </p:nvSpPr>
        <p:spPr>
          <a:xfrm>
            <a:off x="1344216" y="885120"/>
            <a:ext cx="4114800" cy="5943600"/>
          </a:xfrm>
        </p:spPr>
        <p:txBody>
          <a:bodyPr/>
          <a:lstStyle>
            <a:lvl1pPr marL="0" indent="0">
              <a:buNone/>
              <a:defRPr sz="4885"/>
            </a:lvl1pPr>
            <a:lvl2pPr marL="697895" indent="0">
              <a:buNone/>
              <a:defRPr sz="4274"/>
            </a:lvl2pPr>
            <a:lvl3pPr marL="1395790" indent="0">
              <a:buNone/>
              <a:defRPr sz="3663"/>
            </a:lvl3pPr>
            <a:lvl4pPr marL="2093684" indent="0">
              <a:buNone/>
              <a:defRPr sz="3053"/>
            </a:lvl4pPr>
            <a:lvl5pPr marL="2791579" indent="0">
              <a:buNone/>
              <a:defRPr sz="3053"/>
            </a:lvl5pPr>
            <a:lvl6pPr marL="3489474" indent="0">
              <a:buNone/>
              <a:defRPr sz="3053"/>
            </a:lvl6pPr>
            <a:lvl7pPr marL="4187369" indent="0">
              <a:buNone/>
              <a:defRPr sz="3053"/>
            </a:lvl7pPr>
            <a:lvl8pPr marL="4885264" indent="0">
              <a:buNone/>
              <a:defRPr sz="3053"/>
            </a:lvl8pPr>
            <a:lvl9pPr marL="5583159" indent="0">
              <a:buNone/>
              <a:defRPr sz="3053"/>
            </a:lvl9pPr>
          </a:lstStyle>
          <a:p>
            <a:endParaRPr lang="en-GB"/>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2137"/>
            </a:lvl1pPr>
            <a:lvl2pPr marL="697895" indent="0">
              <a:buNone/>
              <a:defRPr sz="1832"/>
            </a:lvl2pPr>
            <a:lvl3pPr marL="1395790" indent="0">
              <a:buNone/>
              <a:defRPr sz="1526"/>
            </a:lvl3pPr>
            <a:lvl4pPr marL="2093684" indent="0">
              <a:buNone/>
              <a:defRPr sz="1373"/>
            </a:lvl4pPr>
            <a:lvl5pPr marL="2791579" indent="0">
              <a:buNone/>
              <a:defRPr sz="1373"/>
            </a:lvl5pPr>
            <a:lvl6pPr marL="3489474" indent="0">
              <a:buNone/>
              <a:defRPr sz="1373"/>
            </a:lvl6pPr>
            <a:lvl7pPr marL="4187369" indent="0">
              <a:buNone/>
              <a:defRPr sz="1373"/>
            </a:lvl7pPr>
            <a:lvl8pPr marL="4885264" indent="0">
              <a:buNone/>
              <a:defRPr sz="1373"/>
            </a:lvl8pPr>
            <a:lvl9pPr marL="5583159" indent="0">
              <a:buNone/>
              <a:defRPr sz="1373"/>
            </a:lvl9pPr>
          </a:lstStyle>
          <a:p>
            <a:pPr lvl="0"/>
            <a:r>
              <a:rPr lang="en-US"/>
              <a:t>Click to edit Master text styles</a:t>
            </a:r>
          </a:p>
        </p:txBody>
      </p:sp>
      <p:sp>
        <p:nvSpPr>
          <p:cNvPr id="5" name="Date Placeholder 4"/>
          <p:cNvSpPr>
            <a:spLocks noGrp="1"/>
          </p:cNvSpPr>
          <p:nvPr>
            <p:ph type="dt" sz="half" idx="10"/>
          </p:nvPr>
        </p:nvSpPr>
        <p:spPr/>
        <p:txBody>
          <a:bodyPr/>
          <a:lstStyle/>
          <a:p>
            <a:fld id="{F58E359E-2E8E-441A-8C25-527A3772D139}" type="datetimeFigureOut">
              <a:rPr lang="en-GB" smtClean="0"/>
              <a:t>05/02/2024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D6CC0-FC29-4E21-8CA3-B10C47D9807B}" type="slidenum">
              <a:rPr lang="en-GB" smtClean="0"/>
              <a:t>‹#›</a:t>
            </a:fld>
            <a:endParaRPr lang="en-GB"/>
          </a:p>
        </p:txBody>
      </p:sp>
    </p:spTree>
    <p:extLst>
      <p:ext uri="{BB962C8B-B14F-4D97-AF65-F5344CB8AC3E}">
        <p14:creationId xmlns:p14="http://schemas.microsoft.com/office/powerpoint/2010/main" val="1765925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700"/>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6"/>
            <a:ext cx="1600200" cy="527403"/>
          </a:xfrm>
          <a:prstGeom prst="rect">
            <a:avLst/>
          </a:prstGeom>
        </p:spPr>
        <p:txBody>
          <a:bodyPr vert="horz" lIns="91440" tIns="45720" rIns="91440" bIns="45720" rtlCol="0" anchor="ctr"/>
          <a:lstStyle>
            <a:lvl1pPr algn="l">
              <a:defRPr sz="1832">
                <a:solidFill>
                  <a:schemeClr val="tx1">
                    <a:tint val="75000"/>
                  </a:schemeClr>
                </a:solidFill>
              </a:defRPr>
            </a:lvl1pPr>
          </a:lstStyle>
          <a:p>
            <a:fld id="{F58E359E-2E8E-441A-8C25-527A3772D139}" type="datetimeFigureOut">
              <a:rPr lang="en-GB" smtClean="0"/>
              <a:t>05/02/2024</a:t>
            </a:fld>
            <a:endParaRPr lang="en-GB"/>
          </a:p>
        </p:txBody>
      </p:sp>
      <p:sp>
        <p:nvSpPr>
          <p:cNvPr id="5" name="Footer Placeholder 4"/>
          <p:cNvSpPr>
            <a:spLocks noGrp="1"/>
          </p:cNvSpPr>
          <p:nvPr>
            <p:ph type="ftr" sz="quarter" idx="3"/>
          </p:nvPr>
        </p:nvSpPr>
        <p:spPr>
          <a:xfrm>
            <a:off x="2343150" y="9181396"/>
            <a:ext cx="2171700" cy="527403"/>
          </a:xfrm>
          <a:prstGeom prst="rect">
            <a:avLst/>
          </a:prstGeom>
        </p:spPr>
        <p:txBody>
          <a:bodyPr vert="horz" lIns="91440" tIns="45720" rIns="91440" bIns="45720" rtlCol="0" anchor="ctr"/>
          <a:lstStyle>
            <a:lvl1pPr algn="ctr">
              <a:defRPr sz="183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181396"/>
            <a:ext cx="1600200" cy="527403"/>
          </a:xfrm>
          <a:prstGeom prst="rect">
            <a:avLst/>
          </a:prstGeom>
        </p:spPr>
        <p:txBody>
          <a:bodyPr vert="horz" lIns="91440" tIns="45720" rIns="91440" bIns="45720" rtlCol="0" anchor="ctr"/>
          <a:lstStyle>
            <a:lvl1pPr algn="r">
              <a:defRPr sz="1832">
                <a:solidFill>
                  <a:schemeClr val="tx1">
                    <a:tint val="75000"/>
                  </a:schemeClr>
                </a:solidFill>
              </a:defRPr>
            </a:lvl1pPr>
          </a:lstStyle>
          <a:p>
            <a:fld id="{421D6CC0-FC29-4E21-8CA3-B10C47D9807B}" type="slidenum">
              <a:rPr lang="en-GB" smtClean="0"/>
              <a:t>‹#›</a:t>
            </a:fld>
            <a:endParaRPr lang="en-GB"/>
          </a:p>
        </p:txBody>
      </p:sp>
    </p:spTree>
    <p:extLst>
      <p:ext uri="{BB962C8B-B14F-4D97-AF65-F5344CB8AC3E}">
        <p14:creationId xmlns:p14="http://schemas.microsoft.com/office/powerpoint/2010/main" val="3862243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95790" rtl="0" eaLnBrk="1" latinLnBrk="0" hangingPunct="1">
        <a:spcBef>
          <a:spcPct val="0"/>
        </a:spcBef>
        <a:buNone/>
        <a:defRPr sz="6717" kern="1200">
          <a:solidFill>
            <a:schemeClr val="tx1"/>
          </a:solidFill>
          <a:latin typeface="+mj-lt"/>
          <a:ea typeface="+mj-ea"/>
          <a:cs typeface="+mj-cs"/>
        </a:defRPr>
      </a:lvl1pPr>
    </p:titleStyle>
    <p:bodyStyle>
      <a:lvl1pPr marL="523421" indent="-523421" algn="l" defTabSz="1395790" rtl="0" eaLnBrk="1" latinLnBrk="0" hangingPunct="1">
        <a:spcBef>
          <a:spcPct val="20000"/>
        </a:spcBef>
        <a:buFont typeface="Arial" panose="020B0604020202020204" pitchFamily="34" charset="0"/>
        <a:buChar char="•"/>
        <a:defRPr sz="4885" kern="1200">
          <a:solidFill>
            <a:schemeClr val="tx1"/>
          </a:solidFill>
          <a:latin typeface="+mn-lt"/>
          <a:ea typeface="+mn-ea"/>
          <a:cs typeface="+mn-cs"/>
        </a:defRPr>
      </a:lvl1pPr>
      <a:lvl2pPr marL="1134079" indent="-436184" algn="l" defTabSz="1395790" rtl="0" eaLnBrk="1" latinLnBrk="0" hangingPunct="1">
        <a:spcBef>
          <a:spcPct val="20000"/>
        </a:spcBef>
        <a:buFont typeface="Arial" panose="020B0604020202020204" pitchFamily="34" charset="0"/>
        <a:buChar char="–"/>
        <a:defRPr sz="4274" kern="1200">
          <a:solidFill>
            <a:schemeClr val="tx1"/>
          </a:solidFill>
          <a:latin typeface="+mn-lt"/>
          <a:ea typeface="+mn-ea"/>
          <a:cs typeface="+mn-cs"/>
        </a:defRPr>
      </a:lvl2pPr>
      <a:lvl3pPr marL="1744737" indent="-348947" algn="l" defTabSz="1395790" rtl="0" eaLnBrk="1" latinLnBrk="0" hangingPunct="1">
        <a:spcBef>
          <a:spcPct val="20000"/>
        </a:spcBef>
        <a:buFont typeface="Arial" panose="020B0604020202020204" pitchFamily="34" charset="0"/>
        <a:buChar char="•"/>
        <a:defRPr sz="3663" kern="1200">
          <a:solidFill>
            <a:schemeClr val="tx1"/>
          </a:solidFill>
          <a:latin typeface="+mn-lt"/>
          <a:ea typeface="+mn-ea"/>
          <a:cs typeface="+mn-cs"/>
        </a:defRPr>
      </a:lvl3pPr>
      <a:lvl4pPr marL="2442632" indent="-348947" algn="l" defTabSz="1395790" rtl="0" eaLnBrk="1" latinLnBrk="0" hangingPunct="1">
        <a:spcBef>
          <a:spcPct val="20000"/>
        </a:spcBef>
        <a:buFont typeface="Arial" panose="020B0604020202020204" pitchFamily="34" charset="0"/>
        <a:buChar char="–"/>
        <a:defRPr sz="3053" kern="1200">
          <a:solidFill>
            <a:schemeClr val="tx1"/>
          </a:solidFill>
          <a:latin typeface="+mn-lt"/>
          <a:ea typeface="+mn-ea"/>
          <a:cs typeface="+mn-cs"/>
        </a:defRPr>
      </a:lvl4pPr>
      <a:lvl5pPr marL="3140527" indent="-348947" algn="l" defTabSz="1395790" rtl="0" eaLnBrk="1" latinLnBrk="0" hangingPunct="1">
        <a:spcBef>
          <a:spcPct val="20000"/>
        </a:spcBef>
        <a:buFont typeface="Arial" panose="020B0604020202020204" pitchFamily="34" charset="0"/>
        <a:buChar char="»"/>
        <a:defRPr sz="3053" kern="1200">
          <a:solidFill>
            <a:schemeClr val="tx1"/>
          </a:solidFill>
          <a:latin typeface="+mn-lt"/>
          <a:ea typeface="+mn-ea"/>
          <a:cs typeface="+mn-cs"/>
        </a:defRPr>
      </a:lvl5pPr>
      <a:lvl6pPr marL="3838422" indent="-348947" algn="l" defTabSz="1395790" rtl="0" eaLnBrk="1" latinLnBrk="0" hangingPunct="1">
        <a:spcBef>
          <a:spcPct val="20000"/>
        </a:spcBef>
        <a:buFont typeface="Arial" panose="020B0604020202020204" pitchFamily="34" charset="0"/>
        <a:buChar char="•"/>
        <a:defRPr sz="3053" kern="1200">
          <a:solidFill>
            <a:schemeClr val="tx1"/>
          </a:solidFill>
          <a:latin typeface="+mn-lt"/>
          <a:ea typeface="+mn-ea"/>
          <a:cs typeface="+mn-cs"/>
        </a:defRPr>
      </a:lvl6pPr>
      <a:lvl7pPr marL="4536316" indent="-348947" algn="l" defTabSz="1395790" rtl="0" eaLnBrk="1" latinLnBrk="0" hangingPunct="1">
        <a:spcBef>
          <a:spcPct val="20000"/>
        </a:spcBef>
        <a:buFont typeface="Arial" panose="020B0604020202020204" pitchFamily="34" charset="0"/>
        <a:buChar char="•"/>
        <a:defRPr sz="3053" kern="1200">
          <a:solidFill>
            <a:schemeClr val="tx1"/>
          </a:solidFill>
          <a:latin typeface="+mn-lt"/>
          <a:ea typeface="+mn-ea"/>
          <a:cs typeface="+mn-cs"/>
        </a:defRPr>
      </a:lvl7pPr>
      <a:lvl8pPr marL="5234211" indent="-348947" algn="l" defTabSz="1395790" rtl="0" eaLnBrk="1" latinLnBrk="0" hangingPunct="1">
        <a:spcBef>
          <a:spcPct val="20000"/>
        </a:spcBef>
        <a:buFont typeface="Arial" panose="020B0604020202020204" pitchFamily="34" charset="0"/>
        <a:buChar char="•"/>
        <a:defRPr sz="3053" kern="1200">
          <a:solidFill>
            <a:schemeClr val="tx1"/>
          </a:solidFill>
          <a:latin typeface="+mn-lt"/>
          <a:ea typeface="+mn-ea"/>
          <a:cs typeface="+mn-cs"/>
        </a:defRPr>
      </a:lvl8pPr>
      <a:lvl9pPr marL="5932106" indent="-348947" algn="l" defTabSz="1395790" rtl="0" eaLnBrk="1" latinLnBrk="0" hangingPunct="1">
        <a:spcBef>
          <a:spcPct val="20000"/>
        </a:spcBef>
        <a:buFont typeface="Arial" panose="020B0604020202020204" pitchFamily="34" charset="0"/>
        <a:buChar char="•"/>
        <a:defRPr sz="3053" kern="1200">
          <a:solidFill>
            <a:schemeClr val="tx1"/>
          </a:solidFill>
          <a:latin typeface="+mn-lt"/>
          <a:ea typeface="+mn-ea"/>
          <a:cs typeface="+mn-cs"/>
        </a:defRPr>
      </a:lvl9pPr>
    </p:bodyStyle>
    <p:otherStyle>
      <a:defPPr>
        <a:defRPr lang="en-US"/>
      </a:defPPr>
      <a:lvl1pPr marL="0" algn="l" defTabSz="1395790" rtl="0" eaLnBrk="1" latinLnBrk="0" hangingPunct="1">
        <a:defRPr sz="2748" kern="1200">
          <a:solidFill>
            <a:schemeClr val="tx1"/>
          </a:solidFill>
          <a:latin typeface="+mn-lt"/>
          <a:ea typeface="+mn-ea"/>
          <a:cs typeface="+mn-cs"/>
        </a:defRPr>
      </a:lvl1pPr>
      <a:lvl2pPr marL="697895" algn="l" defTabSz="1395790" rtl="0" eaLnBrk="1" latinLnBrk="0" hangingPunct="1">
        <a:defRPr sz="2748" kern="1200">
          <a:solidFill>
            <a:schemeClr val="tx1"/>
          </a:solidFill>
          <a:latin typeface="+mn-lt"/>
          <a:ea typeface="+mn-ea"/>
          <a:cs typeface="+mn-cs"/>
        </a:defRPr>
      </a:lvl2pPr>
      <a:lvl3pPr marL="1395790" algn="l" defTabSz="1395790" rtl="0" eaLnBrk="1" latinLnBrk="0" hangingPunct="1">
        <a:defRPr sz="2748" kern="1200">
          <a:solidFill>
            <a:schemeClr val="tx1"/>
          </a:solidFill>
          <a:latin typeface="+mn-lt"/>
          <a:ea typeface="+mn-ea"/>
          <a:cs typeface="+mn-cs"/>
        </a:defRPr>
      </a:lvl3pPr>
      <a:lvl4pPr marL="2093684" algn="l" defTabSz="1395790" rtl="0" eaLnBrk="1" latinLnBrk="0" hangingPunct="1">
        <a:defRPr sz="2748" kern="1200">
          <a:solidFill>
            <a:schemeClr val="tx1"/>
          </a:solidFill>
          <a:latin typeface="+mn-lt"/>
          <a:ea typeface="+mn-ea"/>
          <a:cs typeface="+mn-cs"/>
        </a:defRPr>
      </a:lvl4pPr>
      <a:lvl5pPr marL="2791579" algn="l" defTabSz="1395790" rtl="0" eaLnBrk="1" latinLnBrk="0" hangingPunct="1">
        <a:defRPr sz="2748" kern="1200">
          <a:solidFill>
            <a:schemeClr val="tx1"/>
          </a:solidFill>
          <a:latin typeface="+mn-lt"/>
          <a:ea typeface="+mn-ea"/>
          <a:cs typeface="+mn-cs"/>
        </a:defRPr>
      </a:lvl5pPr>
      <a:lvl6pPr marL="3489474" algn="l" defTabSz="1395790" rtl="0" eaLnBrk="1" latinLnBrk="0" hangingPunct="1">
        <a:defRPr sz="2748" kern="1200">
          <a:solidFill>
            <a:schemeClr val="tx1"/>
          </a:solidFill>
          <a:latin typeface="+mn-lt"/>
          <a:ea typeface="+mn-ea"/>
          <a:cs typeface="+mn-cs"/>
        </a:defRPr>
      </a:lvl6pPr>
      <a:lvl7pPr marL="4187369" algn="l" defTabSz="1395790" rtl="0" eaLnBrk="1" latinLnBrk="0" hangingPunct="1">
        <a:defRPr sz="2748" kern="1200">
          <a:solidFill>
            <a:schemeClr val="tx1"/>
          </a:solidFill>
          <a:latin typeface="+mn-lt"/>
          <a:ea typeface="+mn-ea"/>
          <a:cs typeface="+mn-cs"/>
        </a:defRPr>
      </a:lvl7pPr>
      <a:lvl8pPr marL="4885264" algn="l" defTabSz="1395790" rtl="0" eaLnBrk="1" latinLnBrk="0" hangingPunct="1">
        <a:defRPr sz="2748" kern="1200">
          <a:solidFill>
            <a:schemeClr val="tx1"/>
          </a:solidFill>
          <a:latin typeface="+mn-lt"/>
          <a:ea typeface="+mn-ea"/>
          <a:cs typeface="+mn-cs"/>
        </a:defRPr>
      </a:lvl8pPr>
      <a:lvl9pPr marL="5583159" algn="l" defTabSz="1395790" rtl="0" eaLnBrk="1" latinLnBrk="0" hangingPunct="1">
        <a:defRPr sz="27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045"/>
          <a:stretch/>
        </p:blipFill>
        <p:spPr>
          <a:xfrm>
            <a:off x="0" y="0"/>
            <a:ext cx="6845299" cy="8782722"/>
          </a:xfrm>
          <a:prstGeom prst="rect">
            <a:avLst/>
          </a:prstGeom>
        </p:spPr>
      </p:pic>
      <p:sp>
        <p:nvSpPr>
          <p:cNvPr id="9" name="Rectangle 8"/>
          <p:cNvSpPr/>
          <p:nvPr/>
        </p:nvSpPr>
        <p:spPr>
          <a:xfrm>
            <a:off x="291769" y="1653306"/>
            <a:ext cx="3845917" cy="5735861"/>
          </a:xfrm>
          <a:custGeom>
            <a:avLst/>
            <a:gdLst>
              <a:gd name="connsiteX0" fmla="*/ 0 w 3863927"/>
              <a:gd name="connsiteY0" fmla="*/ 0 h 6474681"/>
              <a:gd name="connsiteX1" fmla="*/ 3863927 w 3863927"/>
              <a:gd name="connsiteY1" fmla="*/ 0 h 6474681"/>
              <a:gd name="connsiteX2" fmla="*/ 3863927 w 3863927"/>
              <a:gd name="connsiteY2" fmla="*/ 6474681 h 6474681"/>
              <a:gd name="connsiteX3" fmla="*/ 0 w 3863927"/>
              <a:gd name="connsiteY3" fmla="*/ 6474681 h 6474681"/>
              <a:gd name="connsiteX4" fmla="*/ 0 w 3863927"/>
              <a:gd name="connsiteY4" fmla="*/ 0 h 6474681"/>
              <a:gd name="connsiteX0" fmla="*/ 0 w 3863927"/>
              <a:gd name="connsiteY0" fmla="*/ 0 h 6474681"/>
              <a:gd name="connsiteX1" fmla="*/ 3820385 w 3863927"/>
              <a:gd name="connsiteY1" fmla="*/ 188686 h 6474681"/>
              <a:gd name="connsiteX2" fmla="*/ 3863927 w 3863927"/>
              <a:gd name="connsiteY2" fmla="*/ 6474681 h 6474681"/>
              <a:gd name="connsiteX3" fmla="*/ 0 w 3863927"/>
              <a:gd name="connsiteY3" fmla="*/ 6474681 h 6474681"/>
              <a:gd name="connsiteX4" fmla="*/ 0 w 3863927"/>
              <a:gd name="connsiteY4" fmla="*/ 0 h 6474681"/>
              <a:gd name="connsiteX0" fmla="*/ 0 w 3863927"/>
              <a:gd name="connsiteY0" fmla="*/ 0 h 6474681"/>
              <a:gd name="connsiteX1" fmla="*/ 3820385 w 3863927"/>
              <a:gd name="connsiteY1" fmla="*/ 188686 h 6474681"/>
              <a:gd name="connsiteX2" fmla="*/ 3863927 w 3863927"/>
              <a:gd name="connsiteY2" fmla="*/ 4849081 h 6474681"/>
              <a:gd name="connsiteX3" fmla="*/ 0 w 3863927"/>
              <a:gd name="connsiteY3" fmla="*/ 6474681 h 6474681"/>
              <a:gd name="connsiteX4" fmla="*/ 0 w 3863927"/>
              <a:gd name="connsiteY4" fmla="*/ 0 h 6474681"/>
              <a:gd name="connsiteX0" fmla="*/ 0 w 3863927"/>
              <a:gd name="connsiteY0" fmla="*/ 0 h 4863595"/>
              <a:gd name="connsiteX1" fmla="*/ 3820385 w 3863927"/>
              <a:gd name="connsiteY1" fmla="*/ 188686 h 4863595"/>
              <a:gd name="connsiteX2" fmla="*/ 3863927 w 3863927"/>
              <a:gd name="connsiteY2" fmla="*/ 4849081 h 4863595"/>
              <a:gd name="connsiteX3" fmla="*/ 101600 w 3863927"/>
              <a:gd name="connsiteY3" fmla="*/ 4863595 h 4863595"/>
              <a:gd name="connsiteX4" fmla="*/ 0 w 3863927"/>
              <a:gd name="connsiteY4" fmla="*/ 0 h 4863595"/>
              <a:gd name="connsiteX0" fmla="*/ 0 w 3863927"/>
              <a:gd name="connsiteY0" fmla="*/ 0 h 4870947"/>
              <a:gd name="connsiteX1" fmla="*/ 3820385 w 3863927"/>
              <a:gd name="connsiteY1" fmla="*/ 188686 h 4870947"/>
              <a:gd name="connsiteX2" fmla="*/ 3863927 w 3863927"/>
              <a:gd name="connsiteY2" fmla="*/ 4849081 h 4870947"/>
              <a:gd name="connsiteX3" fmla="*/ 25400 w 3863927"/>
              <a:gd name="connsiteY3" fmla="*/ 4870947 h 4870947"/>
              <a:gd name="connsiteX4" fmla="*/ 0 w 3863927"/>
              <a:gd name="connsiteY4" fmla="*/ 0 h 4870947"/>
              <a:gd name="connsiteX0" fmla="*/ 0 w 3843145"/>
              <a:gd name="connsiteY0" fmla="*/ 0 h 4870947"/>
              <a:gd name="connsiteX1" fmla="*/ 3820385 w 3843145"/>
              <a:gd name="connsiteY1" fmla="*/ 188686 h 4870947"/>
              <a:gd name="connsiteX2" fmla="*/ 3843145 w 3843145"/>
              <a:gd name="connsiteY2" fmla="*/ 4856433 h 4870947"/>
              <a:gd name="connsiteX3" fmla="*/ 25400 w 3843145"/>
              <a:gd name="connsiteY3" fmla="*/ 4870947 h 4870947"/>
              <a:gd name="connsiteX4" fmla="*/ 0 w 3843145"/>
              <a:gd name="connsiteY4" fmla="*/ 0 h 4870947"/>
              <a:gd name="connsiteX0" fmla="*/ 0 w 3843145"/>
              <a:gd name="connsiteY0" fmla="*/ 0 h 4870947"/>
              <a:gd name="connsiteX1" fmla="*/ 3775358 w 3843145"/>
              <a:gd name="connsiteY1" fmla="*/ 118844 h 4870947"/>
              <a:gd name="connsiteX2" fmla="*/ 3843145 w 3843145"/>
              <a:gd name="connsiteY2" fmla="*/ 4856433 h 4870947"/>
              <a:gd name="connsiteX3" fmla="*/ 25400 w 3843145"/>
              <a:gd name="connsiteY3" fmla="*/ 4870947 h 4870947"/>
              <a:gd name="connsiteX4" fmla="*/ 0 w 3843145"/>
              <a:gd name="connsiteY4" fmla="*/ 0 h 4870947"/>
              <a:gd name="connsiteX0" fmla="*/ 0 w 3843145"/>
              <a:gd name="connsiteY0" fmla="*/ 0 h 4870947"/>
              <a:gd name="connsiteX1" fmla="*/ 3754576 w 3843145"/>
              <a:gd name="connsiteY1" fmla="*/ 118844 h 4870947"/>
              <a:gd name="connsiteX2" fmla="*/ 3843145 w 3843145"/>
              <a:gd name="connsiteY2" fmla="*/ 4856433 h 4870947"/>
              <a:gd name="connsiteX3" fmla="*/ 25400 w 3843145"/>
              <a:gd name="connsiteY3" fmla="*/ 4870947 h 4870947"/>
              <a:gd name="connsiteX4" fmla="*/ 0 w 3843145"/>
              <a:gd name="connsiteY4" fmla="*/ 0 h 4870947"/>
              <a:gd name="connsiteX0" fmla="*/ 0 w 3843145"/>
              <a:gd name="connsiteY0" fmla="*/ 0 h 4870947"/>
              <a:gd name="connsiteX1" fmla="*/ 3779628 w 3843145"/>
              <a:gd name="connsiteY1" fmla="*/ 193629 h 4870947"/>
              <a:gd name="connsiteX2" fmla="*/ 3843145 w 3843145"/>
              <a:gd name="connsiteY2" fmla="*/ 4856433 h 4870947"/>
              <a:gd name="connsiteX3" fmla="*/ 25400 w 3843145"/>
              <a:gd name="connsiteY3" fmla="*/ 4870947 h 4870947"/>
              <a:gd name="connsiteX4" fmla="*/ 0 w 3843145"/>
              <a:gd name="connsiteY4" fmla="*/ 0 h 4870947"/>
              <a:gd name="connsiteX0" fmla="*/ 0 w 3843145"/>
              <a:gd name="connsiteY0" fmla="*/ 0 h 4842903"/>
              <a:gd name="connsiteX1" fmla="*/ 3779628 w 3843145"/>
              <a:gd name="connsiteY1" fmla="*/ 165585 h 4842903"/>
              <a:gd name="connsiteX2" fmla="*/ 3843145 w 3843145"/>
              <a:gd name="connsiteY2" fmla="*/ 4828389 h 4842903"/>
              <a:gd name="connsiteX3" fmla="*/ 25400 w 3843145"/>
              <a:gd name="connsiteY3" fmla="*/ 4842903 h 4842903"/>
              <a:gd name="connsiteX4" fmla="*/ 0 w 3843145"/>
              <a:gd name="connsiteY4" fmla="*/ 0 h 4842903"/>
              <a:gd name="connsiteX0" fmla="*/ 0 w 3843145"/>
              <a:gd name="connsiteY0" fmla="*/ 0 h 4828389"/>
              <a:gd name="connsiteX1" fmla="*/ 3779628 w 3843145"/>
              <a:gd name="connsiteY1" fmla="*/ 165585 h 4828389"/>
              <a:gd name="connsiteX2" fmla="*/ 3843145 w 3843145"/>
              <a:gd name="connsiteY2" fmla="*/ 4828389 h 4828389"/>
              <a:gd name="connsiteX3" fmla="*/ 50452 w 3843145"/>
              <a:gd name="connsiteY3" fmla="*/ 4814859 h 4828389"/>
              <a:gd name="connsiteX4" fmla="*/ 0 w 3843145"/>
              <a:gd name="connsiteY4" fmla="*/ 0 h 4828389"/>
              <a:gd name="connsiteX0" fmla="*/ 0 w 3843145"/>
              <a:gd name="connsiteY0" fmla="*/ 0 h 4828389"/>
              <a:gd name="connsiteX1" fmla="*/ 3779628 w 3843145"/>
              <a:gd name="connsiteY1" fmla="*/ 165585 h 4828389"/>
              <a:gd name="connsiteX2" fmla="*/ 3843145 w 3843145"/>
              <a:gd name="connsiteY2" fmla="*/ 4828389 h 4828389"/>
              <a:gd name="connsiteX3" fmla="*/ 50452 w 3843145"/>
              <a:gd name="connsiteY3" fmla="*/ 4814859 h 4828389"/>
              <a:gd name="connsiteX4" fmla="*/ 0 w 3843145"/>
              <a:gd name="connsiteY4" fmla="*/ 0 h 4828389"/>
              <a:gd name="connsiteX0" fmla="*/ 0 w 3843145"/>
              <a:gd name="connsiteY0" fmla="*/ 0 h 4828389"/>
              <a:gd name="connsiteX1" fmla="*/ 3742050 w 3843145"/>
              <a:gd name="connsiteY1" fmla="*/ 212325 h 4828389"/>
              <a:gd name="connsiteX2" fmla="*/ 3843145 w 3843145"/>
              <a:gd name="connsiteY2" fmla="*/ 4828389 h 4828389"/>
              <a:gd name="connsiteX3" fmla="*/ 50452 w 3843145"/>
              <a:gd name="connsiteY3" fmla="*/ 4814859 h 4828389"/>
              <a:gd name="connsiteX4" fmla="*/ 0 w 3843145"/>
              <a:gd name="connsiteY4" fmla="*/ 0 h 4828389"/>
              <a:gd name="connsiteX0" fmla="*/ 23984 w 3792693"/>
              <a:gd name="connsiteY0" fmla="*/ 0 h 4786839"/>
              <a:gd name="connsiteX1" fmla="*/ 3691598 w 3792693"/>
              <a:gd name="connsiteY1" fmla="*/ 170775 h 4786839"/>
              <a:gd name="connsiteX2" fmla="*/ 3792693 w 3792693"/>
              <a:gd name="connsiteY2" fmla="*/ 4786839 h 4786839"/>
              <a:gd name="connsiteX3" fmla="*/ 0 w 3792693"/>
              <a:gd name="connsiteY3" fmla="*/ 4773309 h 4786839"/>
              <a:gd name="connsiteX4" fmla="*/ 23984 w 3792693"/>
              <a:gd name="connsiteY4" fmla="*/ 0 h 4786839"/>
              <a:gd name="connsiteX0" fmla="*/ 0 w 3768709"/>
              <a:gd name="connsiteY0" fmla="*/ 0 h 4786839"/>
              <a:gd name="connsiteX1" fmla="*/ 3667614 w 3768709"/>
              <a:gd name="connsiteY1" fmla="*/ 170775 h 4786839"/>
              <a:gd name="connsiteX2" fmla="*/ 3768709 w 3768709"/>
              <a:gd name="connsiteY2" fmla="*/ 4786839 h 4786839"/>
              <a:gd name="connsiteX3" fmla="*/ 829 w 3768709"/>
              <a:gd name="connsiteY3" fmla="*/ 4783697 h 4786839"/>
              <a:gd name="connsiteX4" fmla="*/ 0 w 3768709"/>
              <a:gd name="connsiteY4" fmla="*/ 0 h 4786839"/>
              <a:gd name="connsiteX0" fmla="*/ 0 w 3743897"/>
              <a:gd name="connsiteY0" fmla="*/ 0 h 4783697"/>
              <a:gd name="connsiteX1" fmla="*/ 3667614 w 3743897"/>
              <a:gd name="connsiteY1" fmla="*/ 170775 h 4783697"/>
              <a:gd name="connsiteX2" fmla="*/ 3743897 w 3743897"/>
              <a:gd name="connsiteY2" fmla="*/ 4766064 h 4783697"/>
              <a:gd name="connsiteX3" fmla="*/ 829 w 3743897"/>
              <a:gd name="connsiteY3" fmla="*/ 4783697 h 4783697"/>
              <a:gd name="connsiteX4" fmla="*/ 0 w 3743897"/>
              <a:gd name="connsiteY4" fmla="*/ 0 h 4783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3897" h="4783697">
                <a:moveTo>
                  <a:pt x="0" y="0"/>
                </a:moveTo>
                <a:lnTo>
                  <a:pt x="3667614" y="170775"/>
                </a:lnTo>
                <a:lnTo>
                  <a:pt x="3743897" y="4766064"/>
                </a:lnTo>
                <a:lnTo>
                  <a:pt x="829" y="4783697"/>
                </a:lnTo>
                <a:cubicBezTo>
                  <a:pt x="553" y="3189131"/>
                  <a:pt x="276" y="159456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9C9BC1A3-D384-4037-9A14-22CF31E74207}"/>
              </a:ext>
            </a:extLst>
          </p:cNvPr>
          <p:cNvSpPr/>
          <p:nvPr/>
        </p:nvSpPr>
        <p:spPr>
          <a:xfrm>
            <a:off x="89114" y="9622290"/>
            <a:ext cx="6696680" cy="267124"/>
          </a:xfrm>
          <a:prstGeom prst="rect">
            <a:avLst/>
          </a:prstGeom>
        </p:spPr>
        <p:txBody>
          <a:bodyPr wrap="square">
            <a:spAutoFit/>
          </a:bodyPr>
          <a:lstStyle/>
          <a:p>
            <a:pPr algn="ctr">
              <a:lnSpc>
                <a:spcPct val="120000"/>
              </a:lnSpc>
            </a:pPr>
            <a:r>
              <a:rPr lang="en-GB" sz="105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The Kings Arms Registered Charity No. 1087176       Company No. 04107491</a:t>
            </a:r>
          </a:p>
        </p:txBody>
      </p:sp>
      <p:sp>
        <p:nvSpPr>
          <p:cNvPr id="33" name="Rectangle 32">
            <a:extLst>
              <a:ext uri="{FF2B5EF4-FFF2-40B4-BE49-F238E27FC236}">
                <a16:creationId xmlns:a16="http://schemas.microsoft.com/office/drawing/2014/main" id="{21E20F56-1DB8-4CAB-A68F-36517012FA7F}"/>
              </a:ext>
            </a:extLst>
          </p:cNvPr>
          <p:cNvSpPr>
            <a:spLocks noChangeAspect="1"/>
          </p:cNvSpPr>
          <p:nvPr/>
        </p:nvSpPr>
        <p:spPr>
          <a:xfrm>
            <a:off x="0" y="8709837"/>
            <a:ext cx="6851074" cy="806047"/>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33">
            <a:extLst>
              <a:ext uri="{FF2B5EF4-FFF2-40B4-BE49-F238E27FC236}">
                <a16:creationId xmlns:a16="http://schemas.microsoft.com/office/drawing/2014/main" id="{9824FFF5-7E11-4895-BA51-CF57D501B790}"/>
              </a:ext>
            </a:extLst>
          </p:cNvPr>
          <p:cNvSpPr txBox="1"/>
          <p:nvPr/>
        </p:nvSpPr>
        <p:spPr>
          <a:xfrm>
            <a:off x="1988456" y="8757536"/>
            <a:ext cx="5427085" cy="707886"/>
          </a:xfrm>
          <a:prstGeom prst="rect">
            <a:avLst/>
          </a:prstGeom>
          <a:noFill/>
        </p:spPr>
        <p:txBody>
          <a:bodyPr wrap="square" rtlCol="0">
            <a:spAutoFit/>
          </a:bodyPr>
          <a:lstStyle/>
          <a:p>
            <a:r>
              <a:rPr lang="en-US" sz="2000" b="1" dirty="0">
                <a:solidFill>
                  <a:schemeClr val="bg1"/>
                </a:solidFill>
              </a:rPr>
              <a:t>Caroline@thekingsarms.org.uk          </a:t>
            </a:r>
          </a:p>
          <a:p>
            <a:r>
              <a:rPr lang="en-GB" sz="2000" b="1" dirty="0">
                <a:solidFill>
                  <a:schemeClr val="bg1"/>
                </a:solidFill>
              </a:rPr>
              <a:t>01730 231292	</a:t>
            </a:r>
            <a:r>
              <a:rPr lang="en-US" sz="2000" b="1" dirty="0">
                <a:solidFill>
                  <a:schemeClr val="bg1"/>
                </a:solidFill>
              </a:rPr>
              <a:t>www.thekingsarms.org.uk</a:t>
            </a:r>
          </a:p>
        </p:txBody>
      </p:sp>
      <p:sp>
        <p:nvSpPr>
          <p:cNvPr id="36" name="Rectangle 35">
            <a:extLst>
              <a:ext uri="{FF2B5EF4-FFF2-40B4-BE49-F238E27FC236}">
                <a16:creationId xmlns:a16="http://schemas.microsoft.com/office/drawing/2014/main" id="{21E20F56-1DB8-4CAB-A68F-36517012FA7F}"/>
              </a:ext>
            </a:extLst>
          </p:cNvPr>
          <p:cNvSpPr>
            <a:spLocks noChangeAspect="1"/>
          </p:cNvSpPr>
          <p:nvPr/>
        </p:nvSpPr>
        <p:spPr>
          <a:xfrm>
            <a:off x="0" y="9480373"/>
            <a:ext cx="6851429" cy="1264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0"/>
              <a:solidFill>
                <a:schemeClr val="accent1"/>
              </a:solidFill>
              <a:effectLst>
                <a:outerShdw blurRad="38100" dist="25400" dir="5400000" algn="ctr" rotWithShape="0">
                  <a:srgbClr val="6E747A">
                    <a:alpha val="43000"/>
                  </a:srgbClr>
                </a:outerShdw>
              </a:effectLst>
            </a:endParaRPr>
          </a:p>
        </p:txBody>
      </p:sp>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612" y="8873709"/>
            <a:ext cx="1405186" cy="504567"/>
          </a:xfrm>
          <a:prstGeom prst="rect">
            <a:avLst/>
          </a:prstGeom>
        </p:spPr>
      </p:pic>
      <p:pic>
        <p:nvPicPr>
          <p:cNvPr id="19" name="Picture 18"/>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6588"/>
          <a:stretch/>
        </p:blipFill>
        <p:spPr>
          <a:xfrm flipH="1">
            <a:off x="84073" y="-15419"/>
            <a:ext cx="8290669" cy="2096570"/>
          </a:xfrm>
          <a:prstGeom prst="rect">
            <a:avLst/>
          </a:prstGeom>
        </p:spPr>
      </p:pic>
      <p:sp>
        <p:nvSpPr>
          <p:cNvPr id="26" name="TextBox 25">
            <a:extLst>
              <a:ext uri="{FF2B5EF4-FFF2-40B4-BE49-F238E27FC236}">
                <a16:creationId xmlns:a16="http://schemas.microsoft.com/office/drawing/2014/main" id="{39721D34-0B4E-43C1-B968-229CCA38E0C4}"/>
              </a:ext>
            </a:extLst>
          </p:cNvPr>
          <p:cNvSpPr txBox="1"/>
          <p:nvPr/>
        </p:nvSpPr>
        <p:spPr>
          <a:xfrm>
            <a:off x="555968" y="104808"/>
            <a:ext cx="5442900" cy="677108"/>
          </a:xfrm>
          <a:prstGeom prst="rect">
            <a:avLst/>
          </a:prstGeom>
          <a:noFill/>
        </p:spPr>
        <p:txBody>
          <a:bodyPr wrap="none" rtlCol="0">
            <a:spAutoFit/>
          </a:bodyPr>
          <a:lstStyle/>
          <a:p>
            <a:r>
              <a:rPr lang="en-US" sz="3800" cap="all" dirty="0">
                <a:solidFill>
                  <a:schemeClr val="bg1"/>
                </a:solidFill>
                <a:latin typeface="Impact" panose="020B0806030902050204" pitchFamily="34" charset="0"/>
                <a:ea typeface="Malgun Gothic Semilight" panose="020B0502040204020203" pitchFamily="34" charset="-128"/>
                <a:cs typeface="Malgun Gothic Semilight" panose="020B0502040204020203" pitchFamily="34" charset="-128"/>
              </a:rPr>
              <a:t>Looking for AN ADAPTABLE</a:t>
            </a:r>
          </a:p>
        </p:txBody>
      </p:sp>
      <p:sp>
        <p:nvSpPr>
          <p:cNvPr id="27" name="TextBox 26">
            <a:extLst>
              <a:ext uri="{FF2B5EF4-FFF2-40B4-BE49-F238E27FC236}">
                <a16:creationId xmlns:a16="http://schemas.microsoft.com/office/drawing/2014/main" id="{39721D34-0B4E-43C1-B968-229CCA38E0C4}"/>
              </a:ext>
            </a:extLst>
          </p:cNvPr>
          <p:cNvSpPr txBox="1"/>
          <p:nvPr/>
        </p:nvSpPr>
        <p:spPr>
          <a:xfrm>
            <a:off x="555968" y="664037"/>
            <a:ext cx="3313728" cy="677108"/>
          </a:xfrm>
          <a:prstGeom prst="rect">
            <a:avLst/>
          </a:prstGeom>
          <a:noFill/>
        </p:spPr>
        <p:txBody>
          <a:bodyPr wrap="none" rtlCol="0">
            <a:spAutoFit/>
          </a:bodyPr>
          <a:lstStyle/>
          <a:p>
            <a:r>
              <a:rPr lang="en-US" sz="3800" cap="all" dirty="0">
                <a:solidFill>
                  <a:schemeClr val="bg1"/>
                </a:solidFill>
                <a:latin typeface="Impact" panose="020B0806030902050204" pitchFamily="34" charset="0"/>
                <a:ea typeface="Malgun Gothic Semilight" panose="020B0502040204020203" pitchFamily="34" charset="-128"/>
                <a:cs typeface="Malgun Gothic Semilight" panose="020B0502040204020203" pitchFamily="34" charset="-128"/>
              </a:rPr>
              <a:t>Youth worker!</a:t>
            </a:r>
          </a:p>
        </p:txBody>
      </p:sp>
      <p:sp>
        <p:nvSpPr>
          <p:cNvPr id="20" name="TextBox 19">
            <a:extLst>
              <a:ext uri="{FF2B5EF4-FFF2-40B4-BE49-F238E27FC236}">
                <a16:creationId xmlns:a16="http://schemas.microsoft.com/office/drawing/2014/main" id="{9824FFF5-7E11-4895-BA51-CF57D501B790}"/>
              </a:ext>
            </a:extLst>
          </p:cNvPr>
          <p:cNvSpPr txBox="1"/>
          <p:nvPr/>
        </p:nvSpPr>
        <p:spPr>
          <a:xfrm>
            <a:off x="357413" y="1700297"/>
            <a:ext cx="3716773" cy="5611793"/>
          </a:xfrm>
          <a:prstGeom prst="rect">
            <a:avLst/>
          </a:prstGeom>
          <a:noFill/>
        </p:spPr>
        <p:txBody>
          <a:bodyPr wrap="square" rtlCol="0">
            <a:spAutoFit/>
          </a:bodyPr>
          <a:lstStyle/>
          <a:p>
            <a:endParaRPr lang="en-GB" sz="1400" dirty="0">
              <a:latin typeface="Malgun Gothic" panose="020B0503020000020004" pitchFamily="34" charset="-127"/>
              <a:ea typeface="Malgun Gothic" panose="020B0503020000020004" pitchFamily="34" charset="-127"/>
            </a:endParaRPr>
          </a:p>
          <a:p>
            <a:pPr>
              <a:spcAft>
                <a:spcPts val="200"/>
              </a:spcAft>
            </a:pPr>
            <a:r>
              <a:rPr lang="en-GB" sz="1400" b="1" dirty="0">
                <a:latin typeface="Malgun Gothic" panose="020B0503020000020004" pitchFamily="34" charset="-127"/>
                <a:ea typeface="Malgun Gothic" panose="020B0503020000020004" pitchFamily="34" charset="-127"/>
                <a:cs typeface="Malgun Gothic Semilight" panose="020B0502040204020203" pitchFamily="34" charset="-128"/>
              </a:rPr>
              <a:t>Do you </a:t>
            </a:r>
            <a:r>
              <a:rPr lang="en-GB" sz="1400" b="1" dirty="0">
                <a:solidFill>
                  <a:srgbClr val="D60000"/>
                </a:solidFill>
                <a:latin typeface="Malgun Gothic" panose="020B0503020000020004" pitchFamily="34" charset="-127"/>
                <a:ea typeface="Malgun Gothic" panose="020B0503020000020004" pitchFamily="34" charset="-127"/>
                <a:cs typeface="Malgun Gothic Semilight" panose="020B0502040204020203" pitchFamily="34" charset="-128"/>
              </a:rPr>
              <a:t>love</a:t>
            </a:r>
            <a:r>
              <a:rPr lang="en-GB" sz="1400" b="1" dirty="0">
                <a:latin typeface="Malgun Gothic" panose="020B0503020000020004" pitchFamily="34" charset="-127"/>
                <a:ea typeface="Malgun Gothic" panose="020B0503020000020004" pitchFamily="34" charset="-127"/>
                <a:cs typeface="Malgun Gothic Semilight" panose="020B0502040204020203" pitchFamily="34" charset="-128"/>
              </a:rPr>
              <a:t> working with young people? </a:t>
            </a:r>
          </a:p>
          <a:p>
            <a:pPr>
              <a:spcAft>
                <a:spcPts val="200"/>
              </a:spcAft>
            </a:pPr>
            <a:r>
              <a:rPr lang="en-GB" sz="1400" b="1" dirty="0">
                <a:latin typeface="Malgun Gothic" panose="020B0503020000020004" pitchFamily="34" charset="-127"/>
                <a:ea typeface="Malgun Gothic" panose="020B0503020000020004" pitchFamily="34" charset="-127"/>
                <a:cs typeface="Malgun Gothic Semilight" panose="020B0502040204020203" pitchFamily="34" charset="-128"/>
              </a:rPr>
              <a:t>Do you want to make a </a:t>
            </a:r>
            <a:r>
              <a:rPr lang="en-GB" sz="1400" b="1" dirty="0">
                <a:solidFill>
                  <a:srgbClr val="D60000"/>
                </a:solidFill>
                <a:latin typeface="Malgun Gothic" panose="020B0503020000020004" pitchFamily="34" charset="-127"/>
                <a:ea typeface="Malgun Gothic" panose="020B0503020000020004" pitchFamily="34" charset="-127"/>
                <a:cs typeface="Malgun Gothic Semilight" panose="020B0502040204020203" pitchFamily="34" charset="-128"/>
              </a:rPr>
              <a:t>differenc</a:t>
            </a:r>
            <a:r>
              <a:rPr lang="en-GB" sz="1400" b="1" dirty="0">
                <a:solidFill>
                  <a:srgbClr val="FF0000"/>
                </a:solidFill>
                <a:latin typeface="Malgun Gothic" panose="020B0503020000020004" pitchFamily="34" charset="-127"/>
                <a:ea typeface="Malgun Gothic" panose="020B0503020000020004" pitchFamily="34" charset="-127"/>
                <a:cs typeface="Malgun Gothic Semilight" panose="020B0502040204020203" pitchFamily="34" charset="-128"/>
              </a:rPr>
              <a:t>e? </a:t>
            </a:r>
          </a:p>
          <a:p>
            <a:pPr>
              <a:spcAft>
                <a:spcPts val="200"/>
              </a:spcAft>
            </a:pPr>
            <a:r>
              <a:rPr lang="en-GB" sz="1400" b="1" dirty="0">
                <a:latin typeface="Malgun Gothic" panose="020B0503020000020004" pitchFamily="34" charset="-127"/>
                <a:ea typeface="Malgun Gothic" panose="020B0503020000020004" pitchFamily="34" charset="-127"/>
                <a:cs typeface="Malgun Gothic Semilight" panose="020B0502040204020203" pitchFamily="34" charset="-128"/>
              </a:rPr>
              <a:t>Do you enjoy inspiring young people to reach their unique </a:t>
            </a:r>
            <a:r>
              <a:rPr lang="en-GB" sz="1400" b="1" dirty="0">
                <a:solidFill>
                  <a:srgbClr val="D60000"/>
                </a:solidFill>
                <a:latin typeface="Malgun Gothic" panose="020B0503020000020004" pitchFamily="34" charset="-127"/>
                <a:ea typeface="Malgun Gothic" panose="020B0503020000020004" pitchFamily="34" charset="-127"/>
                <a:cs typeface="Malgun Gothic Semilight" panose="020B0502040204020203" pitchFamily="34" charset="-128"/>
              </a:rPr>
              <a:t>potentia</a:t>
            </a:r>
            <a:r>
              <a:rPr lang="en-GB" sz="1400" b="1" dirty="0">
                <a:solidFill>
                  <a:srgbClr val="FF0000"/>
                </a:solidFill>
                <a:latin typeface="Malgun Gothic" panose="020B0503020000020004" pitchFamily="34" charset="-127"/>
                <a:ea typeface="Malgun Gothic" panose="020B0503020000020004" pitchFamily="34" charset="-127"/>
                <a:cs typeface="Malgun Gothic Semilight" panose="020B0502040204020203" pitchFamily="34" charset="-128"/>
              </a:rPr>
              <a:t>l?</a:t>
            </a:r>
          </a:p>
          <a:p>
            <a:pPr>
              <a:spcAft>
                <a:spcPts val="200"/>
              </a:spcAft>
            </a:pPr>
            <a:r>
              <a:rPr lang="en-GB" sz="1400" b="1" dirty="0">
                <a:latin typeface="Malgun Gothic" panose="020B0503020000020004" pitchFamily="34" charset="-127"/>
                <a:ea typeface="Malgun Gothic" panose="020B0503020000020004" pitchFamily="34" charset="-127"/>
                <a:cs typeface="Malgun Gothic Semilight" panose="020B0502040204020203" pitchFamily="34" charset="-128"/>
              </a:rPr>
              <a:t>Are you </a:t>
            </a:r>
            <a:r>
              <a:rPr lang="en-GB" sz="1400" b="1" dirty="0">
                <a:solidFill>
                  <a:srgbClr val="FF0000"/>
                </a:solidFill>
                <a:latin typeface="Malgun Gothic" panose="020B0503020000020004" pitchFamily="34" charset="-127"/>
                <a:ea typeface="Malgun Gothic" panose="020B0503020000020004" pitchFamily="34" charset="-127"/>
                <a:cs typeface="Malgun Gothic Semilight" panose="020B0502040204020203" pitchFamily="34" charset="-128"/>
              </a:rPr>
              <a:t>kind</a:t>
            </a:r>
            <a:r>
              <a:rPr lang="en-GB" sz="1400" b="1" dirty="0">
                <a:latin typeface="Malgun Gothic" panose="020B0503020000020004" pitchFamily="34" charset="-127"/>
                <a:ea typeface="Malgun Gothic" panose="020B0503020000020004" pitchFamily="34" charset="-127"/>
                <a:cs typeface="Malgun Gothic Semilight" panose="020B0502040204020203" pitchFamily="34" charset="-128"/>
              </a:rPr>
              <a:t>, understanding, resilient, </a:t>
            </a:r>
            <a:r>
              <a:rPr lang="en-GB" sz="1400" b="1" dirty="0">
                <a:solidFill>
                  <a:srgbClr val="FF0000"/>
                </a:solidFill>
                <a:latin typeface="Malgun Gothic" panose="020B0503020000020004" pitchFamily="34" charset="-127"/>
                <a:ea typeface="Malgun Gothic" panose="020B0503020000020004" pitchFamily="34" charset="-127"/>
                <a:cs typeface="Malgun Gothic Semilight" panose="020B0502040204020203" pitchFamily="34" charset="-128"/>
              </a:rPr>
              <a:t>flexible</a:t>
            </a:r>
            <a:r>
              <a:rPr lang="en-GB" sz="1400" b="1" dirty="0">
                <a:latin typeface="Malgun Gothic" panose="020B0503020000020004" pitchFamily="34" charset="-127"/>
                <a:ea typeface="Malgun Gothic" panose="020B0503020000020004" pitchFamily="34" charset="-127"/>
                <a:cs typeface="Malgun Gothic Semilight" panose="020B0502040204020203" pitchFamily="34" charset="-128"/>
              </a:rPr>
              <a:t>, and a team player?  </a:t>
            </a:r>
          </a:p>
          <a:p>
            <a:endParaRPr lang="en-GB" sz="600" b="1" dirty="0">
              <a:solidFill>
                <a:srgbClr val="C00201"/>
              </a:solidFill>
              <a:latin typeface="Malgun Gothic" panose="020B0503020000020004" pitchFamily="34" charset="-127"/>
              <a:ea typeface="Malgun Gothic" panose="020B0503020000020004" pitchFamily="34" charset="-127"/>
            </a:endParaRPr>
          </a:p>
          <a:p>
            <a:pPr>
              <a:spcBef>
                <a:spcPts val="600"/>
              </a:spcBef>
            </a:pPr>
            <a:r>
              <a:rPr lang="en-GB" sz="1300" dirty="0">
                <a:solidFill>
                  <a:srgbClr val="000000"/>
                </a:solidFill>
                <a:latin typeface="Malgun Gothic" panose="020B0503020000020004" pitchFamily="34" charset="-127"/>
                <a:ea typeface="Malgun Gothic" panose="020B0503020000020004" pitchFamily="34" charset="-127"/>
                <a:cs typeface="Malgun Gothic Semilight" panose="020B0502040204020203" pitchFamily="34" charset="-128"/>
              </a:rPr>
              <a:t>We are looking for an adaptable, fun,  experienced, youth worker to join our team.</a:t>
            </a:r>
          </a:p>
          <a:p>
            <a:pPr lvl="0">
              <a:spcBef>
                <a:spcPts val="1200"/>
              </a:spcBef>
            </a:pPr>
            <a:r>
              <a:rPr lang="en-GB" b="1" dirty="0">
                <a:solidFill>
                  <a:srgbClr val="C00201"/>
                </a:solidFill>
                <a:latin typeface="Arial Black" panose="020B0A04020102020204" pitchFamily="34" charset="0"/>
                <a:ea typeface="Malgun Gothic" panose="020B0503020000020004" pitchFamily="34" charset="-127"/>
              </a:rPr>
              <a:t>Youth Worker/ Project Lead</a:t>
            </a:r>
            <a:endParaRPr lang="en-GB" dirty="0">
              <a:solidFill>
                <a:srgbClr val="000000"/>
              </a:solidFill>
              <a:latin typeface="Arial Black" panose="020B0A04020102020204" pitchFamily="34" charset="0"/>
              <a:ea typeface="Malgun Gothic" panose="020B0503020000020004" pitchFamily="34" charset="-127"/>
            </a:endParaRPr>
          </a:p>
          <a:p>
            <a:endParaRPr lang="en-GB" sz="1300" dirty="0">
              <a:solidFill>
                <a:srgbClr val="000000"/>
              </a:solidFill>
              <a:latin typeface="Malgun Gothic" panose="020B0503020000020004" pitchFamily="34" charset="-127"/>
              <a:ea typeface="Malgun Gothic" panose="020B0503020000020004" pitchFamily="34" charset="-127"/>
              <a:cs typeface="Malgun Gothic Semilight" panose="020B0502040204020203" pitchFamily="34" charset="-128"/>
            </a:endParaRPr>
          </a:p>
          <a:p>
            <a:r>
              <a:rPr lang="en-GB" sz="1300" dirty="0">
                <a:solidFill>
                  <a:srgbClr val="000000"/>
                </a:solidFill>
                <a:latin typeface="Malgun Gothic" panose="020B0503020000020004" pitchFamily="34" charset="-127"/>
                <a:ea typeface="Malgun Gothic" panose="020B0503020000020004" pitchFamily="34" charset="-127"/>
                <a:cs typeface="Malgun Gothic Semilight" panose="020B0502040204020203" pitchFamily="34" charset="-128"/>
              </a:rPr>
              <a:t>If the above describes you and you are looking to work in an exciting, caring, growing, challenging youth project come and talk to us. You would be both leading projects and supporting projects as well as working with young people to shape the future of our services. </a:t>
            </a:r>
          </a:p>
          <a:p>
            <a:endParaRPr lang="en-GB" sz="600" dirty="0">
              <a:solidFill>
                <a:srgbClr val="000000"/>
              </a:solidFill>
              <a:latin typeface="Malgun Gothic" panose="020B0503020000020004" pitchFamily="34" charset="-127"/>
              <a:ea typeface="Malgun Gothic" panose="020B0503020000020004" pitchFamily="34" charset="-127"/>
              <a:cs typeface="Malgun Gothic Semilight" panose="020B0502040204020203" pitchFamily="34" charset="-128"/>
            </a:endParaRPr>
          </a:p>
          <a:p>
            <a:r>
              <a:rPr lang="en-GB" sz="1300" dirty="0">
                <a:solidFill>
                  <a:srgbClr val="000000"/>
                </a:solidFill>
                <a:latin typeface="Malgun Gothic" panose="020B0503020000020004" pitchFamily="34" charset="-127"/>
                <a:ea typeface="Malgun Gothic" panose="020B0503020000020004" pitchFamily="34" charset="-127"/>
                <a:cs typeface="Malgun Gothic Semilight" panose="020B0502040204020203" pitchFamily="34" charset="-128"/>
              </a:rPr>
              <a:t>The hours would be 28pw to start growing to 37pw as soon as possible. This post requires an enhanced DBS, </a:t>
            </a:r>
            <a:r>
              <a:rPr lang="en-US" sz="1300" dirty="0">
                <a:latin typeface="Malgun Gothic" panose="020B0503020000020004" pitchFamily="34" charset="-127"/>
                <a:ea typeface="Malgun Gothic" panose="020B0503020000020004" pitchFamily="34" charset="-127"/>
              </a:rPr>
              <a:t>the ability to drive and has a genuine occupational requirement for a Christian. Salary £26,000FTE</a:t>
            </a:r>
            <a:endParaRPr lang="en-GB" sz="1300" dirty="0">
              <a:solidFill>
                <a:srgbClr val="000000"/>
              </a:solidFill>
              <a:latin typeface="Malgun Gothic" panose="020B0503020000020004" pitchFamily="34" charset="-127"/>
              <a:ea typeface="Malgun Gothic" panose="020B0503020000020004" pitchFamily="34" charset="-127"/>
              <a:cs typeface="Malgun Gothic Semilight" panose="020B0502040204020203" pitchFamily="34" charset="-128"/>
            </a:endParaRPr>
          </a:p>
          <a:p>
            <a:endParaRPr lang="en-GB" sz="1400" dirty="0">
              <a:solidFill>
                <a:srgbClr val="000000"/>
              </a:solidFill>
              <a:latin typeface="Malgun Gothic" panose="020B0503020000020004" pitchFamily="34" charset="-127"/>
              <a:ea typeface="Malgun Gothic" panose="020B0503020000020004" pitchFamily="34" charset="-127"/>
            </a:endParaRPr>
          </a:p>
        </p:txBody>
      </p:sp>
      <p:sp>
        <p:nvSpPr>
          <p:cNvPr id="24" name="Rectangle 17"/>
          <p:cNvSpPr/>
          <p:nvPr/>
        </p:nvSpPr>
        <p:spPr>
          <a:xfrm>
            <a:off x="4267200" y="2903923"/>
            <a:ext cx="2498604" cy="3992293"/>
          </a:xfrm>
          <a:custGeom>
            <a:avLst/>
            <a:gdLst>
              <a:gd name="connsiteX0" fmla="*/ 0 w 2498604"/>
              <a:gd name="connsiteY0" fmla="*/ 0 h 3783637"/>
              <a:gd name="connsiteX1" fmla="*/ 2498604 w 2498604"/>
              <a:gd name="connsiteY1" fmla="*/ 0 h 3783637"/>
              <a:gd name="connsiteX2" fmla="*/ 2498604 w 2498604"/>
              <a:gd name="connsiteY2" fmla="*/ 3783637 h 3783637"/>
              <a:gd name="connsiteX3" fmla="*/ 0 w 2498604"/>
              <a:gd name="connsiteY3" fmla="*/ 3783637 h 3783637"/>
              <a:gd name="connsiteX4" fmla="*/ 0 w 2498604"/>
              <a:gd name="connsiteY4" fmla="*/ 0 h 3783637"/>
              <a:gd name="connsiteX0" fmla="*/ 0 w 2498604"/>
              <a:gd name="connsiteY0" fmla="*/ 0 h 3783637"/>
              <a:gd name="connsiteX1" fmla="*/ 2447804 w 2498604"/>
              <a:gd name="connsiteY1" fmla="*/ 91440 h 3783637"/>
              <a:gd name="connsiteX2" fmla="*/ 2498604 w 2498604"/>
              <a:gd name="connsiteY2" fmla="*/ 3783637 h 3783637"/>
              <a:gd name="connsiteX3" fmla="*/ 0 w 2498604"/>
              <a:gd name="connsiteY3" fmla="*/ 3783637 h 3783637"/>
              <a:gd name="connsiteX4" fmla="*/ 0 w 2498604"/>
              <a:gd name="connsiteY4" fmla="*/ 0 h 3783637"/>
              <a:gd name="connsiteX0" fmla="*/ 30480 w 2498604"/>
              <a:gd name="connsiteY0" fmla="*/ 0 h 3844597"/>
              <a:gd name="connsiteX1" fmla="*/ 2447804 w 2498604"/>
              <a:gd name="connsiteY1" fmla="*/ 152400 h 3844597"/>
              <a:gd name="connsiteX2" fmla="*/ 2498604 w 2498604"/>
              <a:gd name="connsiteY2" fmla="*/ 3844597 h 3844597"/>
              <a:gd name="connsiteX3" fmla="*/ 0 w 2498604"/>
              <a:gd name="connsiteY3" fmla="*/ 3844597 h 3844597"/>
              <a:gd name="connsiteX4" fmla="*/ 30480 w 2498604"/>
              <a:gd name="connsiteY4" fmla="*/ 0 h 3844597"/>
              <a:gd name="connsiteX0" fmla="*/ 30480 w 2498604"/>
              <a:gd name="connsiteY0" fmla="*/ 0 h 3844597"/>
              <a:gd name="connsiteX1" fmla="*/ 2457964 w 2498604"/>
              <a:gd name="connsiteY1" fmla="*/ 81280 h 3844597"/>
              <a:gd name="connsiteX2" fmla="*/ 2498604 w 2498604"/>
              <a:gd name="connsiteY2" fmla="*/ 3844597 h 3844597"/>
              <a:gd name="connsiteX3" fmla="*/ 0 w 2498604"/>
              <a:gd name="connsiteY3" fmla="*/ 3844597 h 3844597"/>
              <a:gd name="connsiteX4" fmla="*/ 30480 w 2498604"/>
              <a:gd name="connsiteY4" fmla="*/ 0 h 3844597"/>
              <a:gd name="connsiteX0" fmla="*/ 30480 w 2498604"/>
              <a:gd name="connsiteY0" fmla="*/ 0 h 3854757"/>
              <a:gd name="connsiteX1" fmla="*/ 2457964 w 2498604"/>
              <a:gd name="connsiteY1" fmla="*/ 81280 h 3854757"/>
              <a:gd name="connsiteX2" fmla="*/ 2498604 w 2498604"/>
              <a:gd name="connsiteY2" fmla="*/ 3854757 h 3854757"/>
              <a:gd name="connsiteX3" fmla="*/ 0 w 2498604"/>
              <a:gd name="connsiteY3" fmla="*/ 3844597 h 3854757"/>
              <a:gd name="connsiteX4" fmla="*/ 30480 w 2498604"/>
              <a:gd name="connsiteY4" fmla="*/ 0 h 3854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604" h="3854757">
                <a:moveTo>
                  <a:pt x="30480" y="0"/>
                </a:moveTo>
                <a:lnTo>
                  <a:pt x="2457964" y="81280"/>
                </a:lnTo>
                <a:lnTo>
                  <a:pt x="2498604" y="3854757"/>
                </a:lnTo>
                <a:lnTo>
                  <a:pt x="0" y="3844597"/>
                </a:lnTo>
                <a:lnTo>
                  <a:pt x="30480" y="0"/>
                </a:lnTo>
                <a:close/>
              </a:path>
            </a:pathLst>
          </a:cu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9824FFF5-7E11-4895-BA51-CF57D501B790}"/>
              </a:ext>
            </a:extLst>
          </p:cNvPr>
          <p:cNvSpPr txBox="1"/>
          <p:nvPr/>
        </p:nvSpPr>
        <p:spPr>
          <a:xfrm>
            <a:off x="4339770" y="3063261"/>
            <a:ext cx="2347763" cy="397738"/>
          </a:xfrm>
          <a:prstGeom prst="rect">
            <a:avLst/>
          </a:prstGeom>
          <a:noFill/>
        </p:spPr>
        <p:txBody>
          <a:bodyPr wrap="square" rtlCol="0">
            <a:spAutoFit/>
          </a:bodyPr>
          <a:lstStyle/>
          <a:p>
            <a:pPr>
              <a:lnSpc>
                <a:spcPct val="110000"/>
              </a:lnSpc>
              <a:spcBef>
                <a:spcPts val="600"/>
              </a:spcBef>
            </a:pPr>
            <a:r>
              <a:rPr lang="en-GB" sz="1900" spc="-150" dirty="0">
                <a:latin typeface="Arial Black" panose="020B0A04020102020204" pitchFamily="34" charset="0"/>
              </a:rPr>
              <a:t>Who are we?</a:t>
            </a:r>
            <a:endParaRPr lang="en-GB" sz="1900" spc="-150" dirty="0">
              <a:latin typeface="Arial Black" panose="020B0A04020102020204" pitchFamily="34" charset="0"/>
              <a:ea typeface="Malgun Gothic Semilight" panose="020B0502040204020203" pitchFamily="34" charset="-128"/>
              <a:cs typeface="Malgun Gothic Semilight" panose="020B0502040204020203" pitchFamily="34" charset="-128"/>
            </a:endParaRPr>
          </a:p>
        </p:txBody>
      </p:sp>
      <p:sp>
        <p:nvSpPr>
          <p:cNvPr id="28" name="TextBox 27"/>
          <p:cNvSpPr txBox="1"/>
          <p:nvPr/>
        </p:nvSpPr>
        <p:spPr>
          <a:xfrm>
            <a:off x="4647381" y="2903538"/>
            <a:ext cx="1794081" cy="3770263"/>
          </a:xfrm>
          <a:prstGeom prst="rect">
            <a:avLst/>
          </a:prstGeom>
          <a:noFill/>
        </p:spPr>
        <p:txBody>
          <a:bodyPr wrap="none" rtlCol="0">
            <a:spAutoFit/>
          </a:bodyPr>
          <a:lstStyle/>
          <a:p>
            <a:r>
              <a:rPr lang="en-GB" sz="23900" dirty="0">
                <a:solidFill>
                  <a:srgbClr val="E6E6E6"/>
                </a:solidFill>
                <a:latin typeface="Impact" panose="020B0806030902050204" pitchFamily="34" charset="0"/>
              </a:rPr>
              <a:t>?</a:t>
            </a:r>
            <a:endParaRPr lang="en-GB" sz="34400" dirty="0">
              <a:solidFill>
                <a:srgbClr val="E6E6E6"/>
              </a:solidFill>
              <a:latin typeface="Impact" panose="020B0806030902050204" pitchFamily="34" charset="0"/>
            </a:endParaRPr>
          </a:p>
        </p:txBody>
      </p:sp>
      <p:pic>
        <p:nvPicPr>
          <p:cNvPr id="29" name="Picture 28"/>
          <p:cNvPicPr>
            <a:picLocks noChangeAspect="1"/>
          </p:cNvPicPr>
          <p:nvPr/>
        </p:nvPicPr>
        <p:blipFill>
          <a:blip r:embed="rId6">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181128" y="2578970"/>
            <a:ext cx="2740182" cy="4530987"/>
          </a:xfrm>
          <a:prstGeom prst="rect">
            <a:avLst/>
          </a:prstGeom>
        </p:spPr>
      </p:pic>
      <p:sp>
        <p:nvSpPr>
          <p:cNvPr id="30" name="TextBox 29">
            <a:extLst>
              <a:ext uri="{FF2B5EF4-FFF2-40B4-BE49-F238E27FC236}">
                <a16:creationId xmlns:a16="http://schemas.microsoft.com/office/drawing/2014/main" id="{9824FFF5-7E11-4895-BA51-CF57D501B790}"/>
              </a:ext>
            </a:extLst>
          </p:cNvPr>
          <p:cNvSpPr txBox="1"/>
          <p:nvPr/>
        </p:nvSpPr>
        <p:spPr>
          <a:xfrm>
            <a:off x="4339770" y="3511461"/>
            <a:ext cx="2426033" cy="3216265"/>
          </a:xfrm>
          <a:prstGeom prst="rect">
            <a:avLst/>
          </a:prstGeom>
          <a:noFill/>
        </p:spPr>
        <p:txBody>
          <a:bodyPr wrap="square" rtlCol="0">
            <a:spAutoFit/>
          </a:bodyPr>
          <a:lstStyle/>
          <a:p>
            <a:pPr>
              <a:lnSpc>
                <a:spcPct val="110000"/>
              </a:lnSpc>
              <a:spcBef>
                <a:spcPts val="600"/>
              </a:spcBef>
            </a:pPr>
            <a:r>
              <a:rPr lang="en-GB" sz="1200" dirty="0">
                <a:latin typeface="Malgun Gothic" panose="020B0503020000020004" pitchFamily="34" charset="-127"/>
                <a:ea typeface="Malgun Gothic" panose="020B0503020000020004" pitchFamily="34" charset="-127"/>
                <a:cs typeface="Malgun Gothic Semilight" panose="020B0502040204020203" pitchFamily="34" charset="-128"/>
              </a:rPr>
              <a:t>The King’s Arms Youth Project (KA) is a Christian Charity that supports the emotional, physical, mental and spiritual wellbeing of young people aged 11-18 years.  </a:t>
            </a:r>
          </a:p>
          <a:p>
            <a:pPr>
              <a:lnSpc>
                <a:spcPct val="110000"/>
              </a:lnSpc>
              <a:spcBef>
                <a:spcPts val="600"/>
              </a:spcBef>
            </a:pPr>
            <a:r>
              <a:rPr lang="en-GB" sz="1200" dirty="0">
                <a:latin typeface="Malgun Gothic" panose="020B0503020000020004" pitchFamily="34" charset="-127"/>
                <a:ea typeface="Malgun Gothic" panose="020B0503020000020004" pitchFamily="34" charset="-127"/>
                <a:cs typeface="Malgun Gothic Semilight" panose="020B0502040204020203" pitchFamily="34" charset="-128"/>
              </a:rPr>
              <a:t>We run a range of different clubs and programmes including group and 1:1 mentoring, Young Carers support, clubs for those with additional needs or on the edge of exclusion, after school and holiday clubs and a safe space to chill and have fun!</a:t>
            </a:r>
          </a:p>
        </p:txBody>
      </p:sp>
      <p:pic>
        <p:nvPicPr>
          <p:cNvPr id="35" name="Picture 34"/>
          <p:cNvPicPr>
            <a:picLocks noChangeAspect="1"/>
          </p:cNvPicPr>
          <p:nvPr/>
        </p:nvPicPr>
        <p:blipFill>
          <a:blip r:embed="rId6">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26052" y="1206793"/>
            <a:ext cx="4177350" cy="6458314"/>
          </a:xfrm>
          <a:prstGeom prst="rect">
            <a:avLst/>
          </a:prstGeom>
        </p:spPr>
      </p:pic>
      <p:sp>
        <p:nvSpPr>
          <p:cNvPr id="31" name="Rectangle 8"/>
          <p:cNvSpPr/>
          <p:nvPr/>
        </p:nvSpPr>
        <p:spPr>
          <a:xfrm>
            <a:off x="-7121" y="7300131"/>
            <a:ext cx="3727850" cy="1197976"/>
          </a:xfrm>
          <a:custGeom>
            <a:avLst/>
            <a:gdLst>
              <a:gd name="connsiteX0" fmla="*/ 0 w 3863927"/>
              <a:gd name="connsiteY0" fmla="*/ 0 h 6474681"/>
              <a:gd name="connsiteX1" fmla="*/ 3863927 w 3863927"/>
              <a:gd name="connsiteY1" fmla="*/ 0 h 6474681"/>
              <a:gd name="connsiteX2" fmla="*/ 3863927 w 3863927"/>
              <a:gd name="connsiteY2" fmla="*/ 6474681 h 6474681"/>
              <a:gd name="connsiteX3" fmla="*/ 0 w 3863927"/>
              <a:gd name="connsiteY3" fmla="*/ 6474681 h 6474681"/>
              <a:gd name="connsiteX4" fmla="*/ 0 w 3863927"/>
              <a:gd name="connsiteY4" fmla="*/ 0 h 6474681"/>
              <a:gd name="connsiteX0" fmla="*/ 0 w 3863927"/>
              <a:gd name="connsiteY0" fmla="*/ 0 h 6474681"/>
              <a:gd name="connsiteX1" fmla="*/ 3820385 w 3863927"/>
              <a:gd name="connsiteY1" fmla="*/ 188686 h 6474681"/>
              <a:gd name="connsiteX2" fmla="*/ 3863927 w 3863927"/>
              <a:gd name="connsiteY2" fmla="*/ 6474681 h 6474681"/>
              <a:gd name="connsiteX3" fmla="*/ 0 w 3863927"/>
              <a:gd name="connsiteY3" fmla="*/ 6474681 h 6474681"/>
              <a:gd name="connsiteX4" fmla="*/ 0 w 3863927"/>
              <a:gd name="connsiteY4" fmla="*/ 0 h 6474681"/>
              <a:gd name="connsiteX0" fmla="*/ 0 w 3863927"/>
              <a:gd name="connsiteY0" fmla="*/ 0 h 6474681"/>
              <a:gd name="connsiteX1" fmla="*/ 3820385 w 3863927"/>
              <a:gd name="connsiteY1" fmla="*/ 188686 h 6474681"/>
              <a:gd name="connsiteX2" fmla="*/ 3863927 w 3863927"/>
              <a:gd name="connsiteY2" fmla="*/ 4849081 h 6474681"/>
              <a:gd name="connsiteX3" fmla="*/ 0 w 3863927"/>
              <a:gd name="connsiteY3" fmla="*/ 6474681 h 6474681"/>
              <a:gd name="connsiteX4" fmla="*/ 0 w 3863927"/>
              <a:gd name="connsiteY4" fmla="*/ 0 h 6474681"/>
              <a:gd name="connsiteX0" fmla="*/ 0 w 3863927"/>
              <a:gd name="connsiteY0" fmla="*/ 0 h 4863595"/>
              <a:gd name="connsiteX1" fmla="*/ 3820385 w 3863927"/>
              <a:gd name="connsiteY1" fmla="*/ 188686 h 4863595"/>
              <a:gd name="connsiteX2" fmla="*/ 3863927 w 3863927"/>
              <a:gd name="connsiteY2" fmla="*/ 4849081 h 4863595"/>
              <a:gd name="connsiteX3" fmla="*/ 101600 w 3863927"/>
              <a:gd name="connsiteY3" fmla="*/ 4863595 h 4863595"/>
              <a:gd name="connsiteX4" fmla="*/ 0 w 3863927"/>
              <a:gd name="connsiteY4" fmla="*/ 0 h 4863595"/>
              <a:gd name="connsiteX0" fmla="*/ 0 w 3863927"/>
              <a:gd name="connsiteY0" fmla="*/ 0 h 4849080"/>
              <a:gd name="connsiteX1" fmla="*/ 3820385 w 3863927"/>
              <a:gd name="connsiteY1" fmla="*/ 188686 h 4849080"/>
              <a:gd name="connsiteX2" fmla="*/ 3863927 w 3863927"/>
              <a:gd name="connsiteY2" fmla="*/ 4849081 h 4849080"/>
              <a:gd name="connsiteX3" fmla="*/ 14562 w 3863927"/>
              <a:gd name="connsiteY3" fmla="*/ 4682759 h 4849080"/>
              <a:gd name="connsiteX4" fmla="*/ 0 w 3863927"/>
              <a:gd name="connsiteY4" fmla="*/ 0 h 4849080"/>
              <a:gd name="connsiteX0" fmla="*/ 0 w 3863927"/>
              <a:gd name="connsiteY0" fmla="*/ 0 h 4803869"/>
              <a:gd name="connsiteX1" fmla="*/ 3820385 w 3863927"/>
              <a:gd name="connsiteY1" fmla="*/ 143475 h 4803869"/>
              <a:gd name="connsiteX2" fmla="*/ 3863927 w 3863927"/>
              <a:gd name="connsiteY2" fmla="*/ 4803870 h 4803869"/>
              <a:gd name="connsiteX3" fmla="*/ 14562 w 3863927"/>
              <a:gd name="connsiteY3" fmla="*/ 4637548 h 4803869"/>
              <a:gd name="connsiteX4" fmla="*/ 0 w 3863927"/>
              <a:gd name="connsiteY4" fmla="*/ 0 h 4803869"/>
              <a:gd name="connsiteX0" fmla="*/ 0 w 3863927"/>
              <a:gd name="connsiteY0" fmla="*/ 0 h 4803869"/>
              <a:gd name="connsiteX1" fmla="*/ 3791373 w 3863927"/>
              <a:gd name="connsiteY1" fmla="*/ 188682 h 4803869"/>
              <a:gd name="connsiteX2" fmla="*/ 3863927 w 3863927"/>
              <a:gd name="connsiteY2" fmla="*/ 4803870 h 4803869"/>
              <a:gd name="connsiteX3" fmla="*/ 14562 w 3863927"/>
              <a:gd name="connsiteY3" fmla="*/ 4637548 h 4803869"/>
              <a:gd name="connsiteX4" fmla="*/ 0 w 3863927"/>
              <a:gd name="connsiteY4" fmla="*/ 0 h 4803869"/>
              <a:gd name="connsiteX0" fmla="*/ 0 w 3863927"/>
              <a:gd name="connsiteY0" fmla="*/ 0 h 4668241"/>
              <a:gd name="connsiteX1" fmla="*/ 3791373 w 3863927"/>
              <a:gd name="connsiteY1" fmla="*/ 188682 h 4668241"/>
              <a:gd name="connsiteX2" fmla="*/ 3863927 w 3863927"/>
              <a:gd name="connsiteY2" fmla="*/ 4668241 h 4668241"/>
              <a:gd name="connsiteX3" fmla="*/ 14562 w 3863927"/>
              <a:gd name="connsiteY3" fmla="*/ 4637548 h 4668241"/>
              <a:gd name="connsiteX4" fmla="*/ 0 w 3863927"/>
              <a:gd name="connsiteY4" fmla="*/ 0 h 4668241"/>
              <a:gd name="connsiteX0" fmla="*/ 0 w 3863927"/>
              <a:gd name="connsiteY0" fmla="*/ 0 h 4727967"/>
              <a:gd name="connsiteX1" fmla="*/ 3791373 w 3863927"/>
              <a:gd name="connsiteY1" fmla="*/ 188682 h 4727967"/>
              <a:gd name="connsiteX2" fmla="*/ 3863927 w 3863927"/>
              <a:gd name="connsiteY2" fmla="*/ 4668241 h 4727967"/>
              <a:gd name="connsiteX3" fmla="*/ 55 w 3863927"/>
              <a:gd name="connsiteY3" fmla="*/ 4727967 h 4727967"/>
              <a:gd name="connsiteX4" fmla="*/ 0 w 3863927"/>
              <a:gd name="connsiteY4" fmla="*/ 0 h 4727967"/>
              <a:gd name="connsiteX0" fmla="*/ 0 w 3869061"/>
              <a:gd name="connsiteY0" fmla="*/ 0 h 4748247"/>
              <a:gd name="connsiteX1" fmla="*/ 3791373 w 3869061"/>
              <a:gd name="connsiteY1" fmla="*/ 188682 h 4748247"/>
              <a:gd name="connsiteX2" fmla="*/ 3869061 w 3869061"/>
              <a:gd name="connsiteY2" fmla="*/ 4748247 h 4748247"/>
              <a:gd name="connsiteX3" fmla="*/ 55 w 3869061"/>
              <a:gd name="connsiteY3" fmla="*/ 4727967 h 4748247"/>
              <a:gd name="connsiteX4" fmla="*/ 0 w 3869061"/>
              <a:gd name="connsiteY4" fmla="*/ 0 h 4748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061" h="4748247">
                <a:moveTo>
                  <a:pt x="0" y="0"/>
                </a:moveTo>
                <a:lnTo>
                  <a:pt x="3791373" y="188682"/>
                </a:lnTo>
                <a:lnTo>
                  <a:pt x="3869061" y="4748247"/>
                </a:lnTo>
                <a:lnTo>
                  <a:pt x="55" y="4727967"/>
                </a:lnTo>
                <a:cubicBezTo>
                  <a:pt x="37" y="3151978"/>
                  <a:pt x="18" y="1575989"/>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p:cNvPicPr>
            <a:picLocks noChangeAspect="1"/>
          </p:cNvPicPr>
          <p:nvPr/>
        </p:nvPicPr>
        <p:blipFill rotWithShape="1">
          <a:blip r:embed="rId6">
            <a:clrChange>
              <a:clrFrom>
                <a:srgbClr val="FFFFFE"/>
              </a:clrFrom>
              <a:clrTo>
                <a:srgbClr val="FFFFFE">
                  <a:alpha val="0"/>
                </a:srgbClr>
              </a:clrTo>
            </a:clrChange>
            <a:extLst>
              <a:ext uri="{28A0092B-C50C-407E-A947-70E740481C1C}">
                <a14:useLocalDpi xmlns:a14="http://schemas.microsoft.com/office/drawing/2010/main" val="0"/>
              </a:ext>
            </a:extLst>
          </a:blip>
          <a:srcRect l="3584"/>
          <a:stretch/>
        </p:blipFill>
        <p:spPr>
          <a:xfrm>
            <a:off x="-12526" y="7181098"/>
            <a:ext cx="3978828" cy="1393408"/>
          </a:xfrm>
          <a:prstGeom prst="rect">
            <a:avLst/>
          </a:prstGeom>
        </p:spPr>
      </p:pic>
      <p:sp>
        <p:nvSpPr>
          <p:cNvPr id="41" name="TextBox 40">
            <a:extLst>
              <a:ext uri="{FF2B5EF4-FFF2-40B4-BE49-F238E27FC236}">
                <a16:creationId xmlns:a16="http://schemas.microsoft.com/office/drawing/2014/main" id="{9824FFF5-7E11-4895-BA51-CF57D501B790}"/>
              </a:ext>
            </a:extLst>
          </p:cNvPr>
          <p:cNvSpPr txBox="1"/>
          <p:nvPr/>
        </p:nvSpPr>
        <p:spPr>
          <a:xfrm>
            <a:off x="191574" y="7188515"/>
            <a:ext cx="3575509" cy="1169660"/>
          </a:xfrm>
          <a:prstGeom prst="rect">
            <a:avLst/>
          </a:prstGeom>
          <a:noFill/>
        </p:spPr>
        <p:txBody>
          <a:bodyPr wrap="square" rtlCol="0">
            <a:spAutoFit/>
          </a:bodyPr>
          <a:lstStyle/>
          <a:p>
            <a:endParaRPr lang="en-GB" sz="1400" b="1" dirty="0">
              <a:solidFill>
                <a:srgbClr val="D60000"/>
              </a:solidFill>
              <a:latin typeface="Malgun Gothic" panose="020B0503020000020004" pitchFamily="34" charset="-127"/>
              <a:ea typeface="Malgun Gothic" panose="020B0503020000020004" pitchFamily="34" charset="-127"/>
            </a:endParaRPr>
          </a:p>
          <a:p>
            <a:r>
              <a:rPr lang="en-GB" sz="14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For any questions or to arrange a visit please contact</a:t>
            </a:r>
            <a:r>
              <a:rPr lang="en-GB" sz="1400" b="1" dirty="0">
                <a:solidFill>
                  <a:srgbClr val="D6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Caroline Aeschliman </a:t>
            </a:r>
          </a:p>
          <a:p>
            <a:r>
              <a:rPr lang="en-GB" sz="14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on</a:t>
            </a:r>
            <a:r>
              <a:rPr lang="en-GB" sz="1400" b="1" dirty="0">
                <a:solidFill>
                  <a:srgbClr val="D6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01730 231292 </a:t>
            </a:r>
            <a:r>
              <a:rPr lang="en-GB" sz="14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or</a:t>
            </a:r>
            <a:r>
              <a:rPr lang="en-GB" sz="1400" b="1" dirty="0">
                <a:solidFill>
                  <a:srgbClr val="D6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Caroline@thekingsarms.org.uk</a:t>
            </a:r>
          </a:p>
        </p:txBody>
      </p:sp>
      <p:pic>
        <p:nvPicPr>
          <p:cNvPr id="42" name="Picture 41"/>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6588" r="12857"/>
          <a:stretch/>
        </p:blipFill>
        <p:spPr>
          <a:xfrm>
            <a:off x="2947211" y="7601349"/>
            <a:ext cx="3885389" cy="1310903"/>
          </a:xfrm>
          <a:prstGeom prst="rect">
            <a:avLst/>
          </a:prstGeom>
        </p:spPr>
      </p:pic>
      <p:sp>
        <p:nvSpPr>
          <p:cNvPr id="43" name="Rectangle 42"/>
          <p:cNvSpPr/>
          <p:nvPr/>
        </p:nvSpPr>
        <p:spPr>
          <a:xfrm>
            <a:off x="3576738" y="7794637"/>
            <a:ext cx="3429000" cy="584775"/>
          </a:xfrm>
          <a:prstGeom prst="rect">
            <a:avLst/>
          </a:prstGeom>
        </p:spPr>
        <p:txBody>
          <a:bodyPr>
            <a:spAutoFit/>
          </a:bodyPr>
          <a:lstStyle/>
          <a:p>
            <a:pPr algn="ctr"/>
            <a:r>
              <a:rPr lang="en-GB" sz="1600" b="1" dirty="0">
                <a:solidFill>
                  <a:schemeClr val="bg1"/>
                </a:solidFill>
                <a:latin typeface="Malgun Gothic" panose="020B0503020000020004" pitchFamily="34" charset="-127"/>
                <a:ea typeface="Malgun Gothic" panose="020B0503020000020004" pitchFamily="34" charset="-127"/>
              </a:rPr>
              <a:t>Closing date for applications</a:t>
            </a:r>
          </a:p>
          <a:p>
            <a:pPr algn="ctr"/>
            <a:r>
              <a:rPr lang="en-GB" sz="1600" b="1" dirty="0">
                <a:solidFill>
                  <a:schemeClr val="bg1"/>
                </a:solidFill>
                <a:latin typeface="Malgun Gothic" panose="020B0503020000020004" pitchFamily="34" charset="-127"/>
                <a:ea typeface="Malgun Gothic" panose="020B0503020000020004" pitchFamily="34" charset="-127"/>
              </a:rPr>
              <a:t>21</a:t>
            </a:r>
            <a:r>
              <a:rPr lang="en-GB" sz="1600" b="1" baseline="30000" dirty="0">
                <a:solidFill>
                  <a:schemeClr val="bg1"/>
                </a:solidFill>
                <a:latin typeface="Malgun Gothic" panose="020B0503020000020004" pitchFamily="34" charset="-127"/>
                <a:ea typeface="Malgun Gothic" panose="020B0503020000020004" pitchFamily="34" charset="-127"/>
              </a:rPr>
              <a:t>st</a:t>
            </a:r>
            <a:r>
              <a:rPr lang="en-GB" sz="1600" b="1" dirty="0">
                <a:solidFill>
                  <a:schemeClr val="bg1"/>
                </a:solidFill>
                <a:latin typeface="Malgun Gothic" panose="020B0503020000020004" pitchFamily="34" charset="-127"/>
                <a:ea typeface="Malgun Gothic" panose="020B0503020000020004" pitchFamily="34" charset="-127"/>
              </a:rPr>
              <a:t> February 2024</a:t>
            </a:r>
          </a:p>
        </p:txBody>
      </p:sp>
    </p:spTree>
    <p:extLst>
      <p:ext uri="{BB962C8B-B14F-4D97-AF65-F5344CB8AC3E}">
        <p14:creationId xmlns:p14="http://schemas.microsoft.com/office/powerpoint/2010/main" val="3559283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5445</TotalTime>
  <Words>306</Words>
  <Application>Microsoft Office PowerPoint</Application>
  <PresentationFormat>A4 Paper (210x297 mm)</PresentationFormat>
  <Paragraphs>27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Malgun Gothic</vt:lpstr>
      <vt:lpstr>Malgun Gothic Semilight</vt:lpstr>
      <vt:lpstr>Arial</vt:lpstr>
      <vt:lpstr>Arial Black</vt:lpstr>
      <vt:lpstr>Calibri</vt:lpstr>
      <vt:lpstr>Impact</vt:lpstr>
      <vt:lpstr>Office Theme</vt:lpstr>
      <vt:lpstr>PowerPoint Presentation</vt:lpstr>
    </vt:vector>
  </TitlesOfParts>
  <Company>Bushy Leaze Children's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Hammersley</dc:creator>
  <cp:lastModifiedBy>Caroline Aeschliman</cp:lastModifiedBy>
  <cp:revision>378</cp:revision>
  <cp:lastPrinted>2021-09-25T10:32:33Z</cp:lastPrinted>
  <dcterms:created xsi:type="dcterms:W3CDTF">2016-11-16T12:43:40Z</dcterms:created>
  <dcterms:modified xsi:type="dcterms:W3CDTF">2024-02-05T08:37:49Z</dcterms:modified>
</cp:coreProperties>
</file>