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F15009-F215-4148-9470-FC19CDA67687}" v="1" dt="2024-03-27T11:54:18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Sanders" userId="2099a037-7b68-439e-9557-347cab38f0d9" providerId="ADAL" clId="{44F15009-F215-4148-9470-FC19CDA67687}"/>
    <pc:docChg chg="custSel addSld delSld modSld">
      <pc:chgData name="Robert Sanders" userId="2099a037-7b68-439e-9557-347cab38f0d9" providerId="ADAL" clId="{44F15009-F215-4148-9470-FC19CDA67687}" dt="2024-03-27T11:56:33.750" v="46" actId="20577"/>
      <pc:docMkLst>
        <pc:docMk/>
      </pc:docMkLst>
      <pc:sldChg chg="modSp mod">
        <pc:chgData name="Robert Sanders" userId="2099a037-7b68-439e-9557-347cab38f0d9" providerId="ADAL" clId="{44F15009-F215-4148-9470-FC19CDA67687}" dt="2024-03-27T11:56:33.750" v="46" actId="20577"/>
        <pc:sldMkLst>
          <pc:docMk/>
          <pc:sldMk cId="0" sldId="257"/>
        </pc:sldMkLst>
        <pc:spChg chg="mod">
          <ac:chgData name="Robert Sanders" userId="2099a037-7b68-439e-9557-347cab38f0d9" providerId="ADAL" clId="{44F15009-F215-4148-9470-FC19CDA67687}" dt="2024-03-27T11:56:33.750" v="46" actId="20577"/>
          <ac:spMkLst>
            <pc:docMk/>
            <pc:sldMk cId="0" sldId="257"/>
            <ac:spMk id="2" creationId="{0F2CEEA7-C150-D527-0B10-B53BC64EAE6F}"/>
          </ac:spMkLst>
        </pc:spChg>
      </pc:sldChg>
      <pc:sldChg chg="modSp mod">
        <pc:chgData name="Robert Sanders" userId="2099a037-7b68-439e-9557-347cab38f0d9" providerId="ADAL" clId="{44F15009-F215-4148-9470-FC19CDA67687}" dt="2024-03-27T11:55:39.708" v="41" actId="20577"/>
        <pc:sldMkLst>
          <pc:docMk/>
          <pc:sldMk cId="3944528577" sldId="261"/>
        </pc:sldMkLst>
        <pc:spChg chg="mod">
          <ac:chgData name="Robert Sanders" userId="2099a037-7b68-439e-9557-347cab38f0d9" providerId="ADAL" clId="{44F15009-F215-4148-9470-FC19CDA67687}" dt="2024-03-27T11:55:39.708" v="41" actId="20577"/>
          <ac:spMkLst>
            <pc:docMk/>
            <pc:sldMk cId="3944528577" sldId="261"/>
            <ac:spMk id="2" creationId="{5826E573-04F7-355F-2EBA-1B9475A26FF6}"/>
          </ac:spMkLst>
        </pc:spChg>
      </pc:sldChg>
      <pc:sldChg chg="modSp del mod">
        <pc:chgData name="Robert Sanders" userId="2099a037-7b68-439e-9557-347cab38f0d9" providerId="ADAL" clId="{44F15009-F215-4148-9470-FC19CDA67687}" dt="2024-03-27T11:54:23.819" v="22" actId="47"/>
        <pc:sldMkLst>
          <pc:docMk/>
          <pc:sldMk cId="855136749" sldId="262"/>
        </pc:sldMkLst>
        <pc:spChg chg="mod">
          <ac:chgData name="Robert Sanders" userId="2099a037-7b68-439e-9557-347cab38f0d9" providerId="ADAL" clId="{44F15009-F215-4148-9470-FC19CDA67687}" dt="2024-03-27T11:53:52.547" v="14" actId="6549"/>
          <ac:spMkLst>
            <pc:docMk/>
            <pc:sldMk cId="855136749" sldId="262"/>
            <ac:spMk id="2" creationId="{D1E6CD4E-4F3D-432B-9748-36FD16BB1A94}"/>
          </ac:spMkLst>
        </pc:spChg>
      </pc:sldChg>
      <pc:sldChg chg="addSp delSp modSp add mod">
        <pc:chgData name="Robert Sanders" userId="2099a037-7b68-439e-9557-347cab38f0d9" providerId="ADAL" clId="{44F15009-F215-4148-9470-FC19CDA67687}" dt="2024-03-27T11:54:21.194" v="21" actId="1076"/>
        <pc:sldMkLst>
          <pc:docMk/>
          <pc:sldMk cId="3946261224" sldId="263"/>
        </pc:sldMkLst>
        <pc:spChg chg="del">
          <ac:chgData name="Robert Sanders" userId="2099a037-7b68-439e-9557-347cab38f0d9" providerId="ADAL" clId="{44F15009-F215-4148-9470-FC19CDA67687}" dt="2024-03-27T11:54:06.831" v="16" actId="478"/>
          <ac:spMkLst>
            <pc:docMk/>
            <pc:sldMk cId="3946261224" sldId="263"/>
            <ac:spMk id="2" creationId="{62161F9E-1C19-0758-03EE-4B7D3E877BEE}"/>
          </ac:spMkLst>
        </pc:spChg>
        <pc:spChg chg="del">
          <ac:chgData name="Robert Sanders" userId="2099a037-7b68-439e-9557-347cab38f0d9" providerId="ADAL" clId="{44F15009-F215-4148-9470-FC19CDA67687}" dt="2024-03-27T11:54:10.618" v="18" actId="478"/>
          <ac:spMkLst>
            <pc:docMk/>
            <pc:sldMk cId="3946261224" sldId="263"/>
            <ac:spMk id="3" creationId="{A407BD18-9495-3799-08DF-462A820E4D36}"/>
          </ac:spMkLst>
        </pc:spChg>
        <pc:spChg chg="add del mod">
          <ac:chgData name="Robert Sanders" userId="2099a037-7b68-439e-9557-347cab38f0d9" providerId="ADAL" clId="{44F15009-F215-4148-9470-FC19CDA67687}" dt="2024-03-27T11:54:09.093" v="17" actId="478"/>
          <ac:spMkLst>
            <pc:docMk/>
            <pc:sldMk cId="3946261224" sldId="263"/>
            <ac:spMk id="5" creationId="{8E83899E-B3C5-5986-C30C-01BCEF7AB1B9}"/>
          </ac:spMkLst>
        </pc:spChg>
        <pc:spChg chg="add del mod">
          <ac:chgData name="Robert Sanders" userId="2099a037-7b68-439e-9557-347cab38f0d9" providerId="ADAL" clId="{44F15009-F215-4148-9470-FC19CDA67687}" dt="2024-03-27T11:54:12.023" v="19" actId="478"/>
          <ac:spMkLst>
            <pc:docMk/>
            <pc:sldMk cId="3946261224" sldId="263"/>
            <ac:spMk id="7" creationId="{0ADF72FB-D7D3-E0D5-7637-BE3DD6CB2CC8}"/>
          </ac:spMkLst>
        </pc:spChg>
        <pc:spChg chg="add mod">
          <ac:chgData name="Robert Sanders" userId="2099a037-7b68-439e-9557-347cab38f0d9" providerId="ADAL" clId="{44F15009-F215-4148-9470-FC19CDA67687}" dt="2024-03-27T11:54:21.194" v="21" actId="1076"/>
          <ac:spMkLst>
            <pc:docMk/>
            <pc:sldMk cId="3946261224" sldId="263"/>
            <ac:spMk id="8" creationId="{ADEB87F4-C398-FA36-F9C5-B46C6FB4EC22}"/>
          </ac:spMkLst>
        </pc:spChg>
      </pc:sldChg>
    </pc:docChg>
  </pc:docChgLst>
  <pc:docChgLst>
    <pc:chgData name="Robert Sanders" userId="2099a037-7b68-439e-9557-347cab38f0d9" providerId="ADAL" clId="{50F4F928-6FC3-40B6-ABF8-53881A373F59}"/>
    <pc:docChg chg="custSel addSld modSld sldOrd modMainMaster">
      <pc:chgData name="Robert Sanders" userId="2099a037-7b68-439e-9557-347cab38f0d9" providerId="ADAL" clId="{50F4F928-6FC3-40B6-ABF8-53881A373F59}" dt="2024-03-12T14:11:21.257" v="1440" actId="20577"/>
      <pc:docMkLst>
        <pc:docMk/>
      </pc:docMkLst>
      <pc:sldChg chg="modTransition">
        <pc:chgData name="Robert Sanders" userId="2099a037-7b68-439e-9557-347cab38f0d9" providerId="ADAL" clId="{50F4F928-6FC3-40B6-ABF8-53881A373F59}" dt="2024-03-12T14:09:41.428" v="1433"/>
        <pc:sldMkLst>
          <pc:docMk/>
          <pc:sldMk cId="0" sldId="256"/>
        </pc:sldMkLst>
      </pc:sldChg>
      <pc:sldChg chg="modSp mod modTransition">
        <pc:chgData name="Robert Sanders" userId="2099a037-7b68-439e-9557-347cab38f0d9" providerId="ADAL" clId="{50F4F928-6FC3-40B6-ABF8-53881A373F59}" dt="2024-03-12T14:09:41.428" v="1433"/>
        <pc:sldMkLst>
          <pc:docMk/>
          <pc:sldMk cId="0" sldId="257"/>
        </pc:sldMkLst>
        <pc:spChg chg="mod">
          <ac:chgData name="Robert Sanders" userId="2099a037-7b68-439e-9557-347cab38f0d9" providerId="ADAL" clId="{50F4F928-6FC3-40B6-ABF8-53881A373F59}" dt="2024-03-12T14:09:25.152" v="1432" actId="12"/>
          <ac:spMkLst>
            <pc:docMk/>
            <pc:sldMk cId="0" sldId="257"/>
            <ac:spMk id="2" creationId="{0F2CEEA7-C150-D527-0B10-B53BC64EAE6F}"/>
          </ac:spMkLst>
        </pc:spChg>
      </pc:sldChg>
      <pc:sldChg chg="addSp delSp modSp mod ord modTransition">
        <pc:chgData name="Robert Sanders" userId="2099a037-7b68-439e-9557-347cab38f0d9" providerId="ADAL" clId="{50F4F928-6FC3-40B6-ABF8-53881A373F59}" dt="2024-03-12T14:09:41.428" v="1433"/>
        <pc:sldMkLst>
          <pc:docMk/>
          <pc:sldMk cId="0" sldId="258"/>
        </pc:sldMkLst>
        <pc:spChg chg="mod">
          <ac:chgData name="Robert Sanders" userId="2099a037-7b68-439e-9557-347cab38f0d9" providerId="ADAL" clId="{50F4F928-6FC3-40B6-ABF8-53881A373F59}" dt="2024-03-12T12:10:29.749" v="395" actId="20577"/>
          <ac:spMkLst>
            <pc:docMk/>
            <pc:sldMk cId="0" sldId="258"/>
            <ac:spMk id="3" creationId="{00F6A909-4ED5-BA51-4DA9-93A321D6DCAB}"/>
          </ac:spMkLst>
        </pc:spChg>
        <pc:graphicFrameChg chg="add mod modGraphic">
          <ac:chgData name="Robert Sanders" userId="2099a037-7b68-439e-9557-347cab38f0d9" providerId="ADAL" clId="{50F4F928-6FC3-40B6-ABF8-53881A373F59}" dt="2024-03-12T14:06:57.370" v="1424" actId="20577"/>
          <ac:graphicFrameMkLst>
            <pc:docMk/>
            <pc:sldMk cId="0" sldId="258"/>
            <ac:graphicFrameMk id="4" creationId="{3FC3C6D1-DD53-5D51-272C-9887CFE5C225}"/>
          </ac:graphicFrameMkLst>
        </pc:graphicFrameChg>
        <pc:picChg chg="del">
          <ac:chgData name="Robert Sanders" userId="2099a037-7b68-439e-9557-347cab38f0d9" providerId="ADAL" clId="{50F4F928-6FC3-40B6-ABF8-53881A373F59}" dt="2024-03-12T14:03:56.716" v="1382" actId="478"/>
          <ac:picMkLst>
            <pc:docMk/>
            <pc:sldMk cId="0" sldId="258"/>
            <ac:picMk id="2" creationId="{FCDCAB56-AEF9-C57C-3DA4-D161A84EBEDE}"/>
          </ac:picMkLst>
        </pc:picChg>
      </pc:sldChg>
      <pc:sldChg chg="modSp mod modTransition">
        <pc:chgData name="Robert Sanders" userId="2099a037-7b68-439e-9557-347cab38f0d9" providerId="ADAL" clId="{50F4F928-6FC3-40B6-ABF8-53881A373F59}" dt="2024-03-12T14:09:41.428" v="1433"/>
        <pc:sldMkLst>
          <pc:docMk/>
          <pc:sldMk cId="0" sldId="259"/>
        </pc:sldMkLst>
        <pc:spChg chg="mod">
          <ac:chgData name="Robert Sanders" userId="2099a037-7b68-439e-9557-347cab38f0d9" providerId="ADAL" clId="{50F4F928-6FC3-40B6-ABF8-53881A373F59}" dt="2024-03-12T12:16:03.846" v="693" actId="20577"/>
          <ac:spMkLst>
            <pc:docMk/>
            <pc:sldMk cId="0" sldId="259"/>
            <ac:spMk id="2" creationId="{FC35E223-6189-D4D8-B33B-ACFD9719F43A}"/>
          </ac:spMkLst>
        </pc:spChg>
      </pc:sldChg>
      <pc:sldChg chg="modSp mod modTransition">
        <pc:chgData name="Robert Sanders" userId="2099a037-7b68-439e-9557-347cab38f0d9" providerId="ADAL" clId="{50F4F928-6FC3-40B6-ABF8-53881A373F59}" dt="2024-03-12T14:10:40.475" v="1438" actId="1076"/>
        <pc:sldMkLst>
          <pc:docMk/>
          <pc:sldMk cId="0" sldId="260"/>
        </pc:sldMkLst>
        <pc:spChg chg="mod">
          <ac:chgData name="Robert Sanders" userId="2099a037-7b68-439e-9557-347cab38f0d9" providerId="ADAL" clId="{50F4F928-6FC3-40B6-ABF8-53881A373F59}" dt="2024-03-12T14:10:40.475" v="1438" actId="1076"/>
          <ac:spMkLst>
            <pc:docMk/>
            <pc:sldMk cId="0" sldId="260"/>
            <ac:spMk id="2" creationId="{D4812162-3E37-80DD-C089-C7609E4B0B67}"/>
          </ac:spMkLst>
        </pc:spChg>
      </pc:sldChg>
      <pc:sldChg chg="modSp add mod modTransition">
        <pc:chgData name="Robert Sanders" userId="2099a037-7b68-439e-9557-347cab38f0d9" providerId="ADAL" clId="{50F4F928-6FC3-40B6-ABF8-53881A373F59}" dt="2024-03-12T14:11:21.257" v="1440" actId="20577"/>
        <pc:sldMkLst>
          <pc:docMk/>
          <pc:sldMk cId="3944528577" sldId="261"/>
        </pc:sldMkLst>
        <pc:spChg chg="mod">
          <ac:chgData name="Robert Sanders" userId="2099a037-7b68-439e-9557-347cab38f0d9" providerId="ADAL" clId="{50F4F928-6FC3-40B6-ABF8-53881A373F59}" dt="2024-03-12T14:11:21.257" v="1440" actId="20577"/>
          <ac:spMkLst>
            <pc:docMk/>
            <pc:sldMk cId="3944528577" sldId="261"/>
            <ac:spMk id="2" creationId="{5826E573-04F7-355F-2EBA-1B9475A26FF6}"/>
          </ac:spMkLst>
        </pc:spChg>
      </pc:sldChg>
      <pc:sldChg chg="delSp modSp new mod ord modTransition">
        <pc:chgData name="Robert Sanders" userId="2099a037-7b68-439e-9557-347cab38f0d9" providerId="ADAL" clId="{50F4F928-6FC3-40B6-ABF8-53881A373F59}" dt="2024-03-12T14:09:41.428" v="1433"/>
        <pc:sldMkLst>
          <pc:docMk/>
          <pc:sldMk cId="855136749" sldId="262"/>
        </pc:sldMkLst>
        <pc:spChg chg="mod">
          <ac:chgData name="Robert Sanders" userId="2099a037-7b68-439e-9557-347cab38f0d9" providerId="ADAL" clId="{50F4F928-6FC3-40B6-ABF8-53881A373F59}" dt="2024-03-12T14:07:58.065" v="1429" actId="2711"/>
          <ac:spMkLst>
            <pc:docMk/>
            <pc:sldMk cId="855136749" sldId="262"/>
            <ac:spMk id="2" creationId="{D1E6CD4E-4F3D-432B-9748-36FD16BB1A94}"/>
          </ac:spMkLst>
        </pc:spChg>
        <pc:spChg chg="del">
          <ac:chgData name="Robert Sanders" userId="2099a037-7b68-439e-9557-347cab38f0d9" providerId="ADAL" clId="{50F4F928-6FC3-40B6-ABF8-53881A373F59}" dt="2024-03-12T12:14:23.740" v="513" actId="478"/>
          <ac:spMkLst>
            <pc:docMk/>
            <pc:sldMk cId="855136749" sldId="262"/>
            <ac:spMk id="3" creationId="{AB3A0A0F-8715-5016-D76D-246D79816854}"/>
          </ac:spMkLst>
        </pc:spChg>
      </pc:sldChg>
      <pc:sldMasterChg chg="modTransition modSldLayout">
        <pc:chgData name="Robert Sanders" userId="2099a037-7b68-439e-9557-347cab38f0d9" providerId="ADAL" clId="{50F4F928-6FC3-40B6-ABF8-53881A373F59}" dt="2024-03-12T14:09:41.428" v="1433"/>
        <pc:sldMasterMkLst>
          <pc:docMk/>
          <pc:sldMasterMk cId="0" sldId="2147483648"/>
        </pc:sldMasterMkLst>
        <pc:sldLayoutChg chg="modTransition">
          <pc:chgData name="Robert Sanders" userId="2099a037-7b68-439e-9557-347cab38f0d9" providerId="ADAL" clId="{50F4F928-6FC3-40B6-ABF8-53881A373F59}" dt="2024-03-12T14:09:41.428" v="1433"/>
          <pc:sldLayoutMkLst>
            <pc:docMk/>
            <pc:sldMasterMk cId="0" sldId="2147483648"/>
            <pc:sldLayoutMk cId="1084819696" sldId="2147483649"/>
          </pc:sldLayoutMkLst>
        </pc:sldLayoutChg>
        <pc:sldLayoutChg chg="modTransition">
          <pc:chgData name="Robert Sanders" userId="2099a037-7b68-439e-9557-347cab38f0d9" providerId="ADAL" clId="{50F4F928-6FC3-40B6-ABF8-53881A373F59}" dt="2024-03-12T14:09:41.428" v="1433"/>
          <pc:sldLayoutMkLst>
            <pc:docMk/>
            <pc:sldMasterMk cId="0" sldId="2147483648"/>
            <pc:sldLayoutMk cId="3597700505" sldId="2147483650"/>
          </pc:sldLayoutMkLst>
        </pc:sldLayoutChg>
        <pc:sldLayoutChg chg="modTransition">
          <pc:chgData name="Robert Sanders" userId="2099a037-7b68-439e-9557-347cab38f0d9" providerId="ADAL" clId="{50F4F928-6FC3-40B6-ABF8-53881A373F59}" dt="2024-03-12T14:09:41.428" v="1433"/>
          <pc:sldLayoutMkLst>
            <pc:docMk/>
            <pc:sldMasterMk cId="0" sldId="2147483648"/>
            <pc:sldLayoutMk cId="2914656580" sldId="2147483651"/>
          </pc:sldLayoutMkLst>
        </pc:sldLayoutChg>
        <pc:sldLayoutChg chg="modTransition">
          <pc:chgData name="Robert Sanders" userId="2099a037-7b68-439e-9557-347cab38f0d9" providerId="ADAL" clId="{50F4F928-6FC3-40B6-ABF8-53881A373F59}" dt="2024-03-12T14:09:41.428" v="1433"/>
          <pc:sldLayoutMkLst>
            <pc:docMk/>
            <pc:sldMasterMk cId="0" sldId="2147483648"/>
            <pc:sldLayoutMk cId="556128521" sldId="2147483652"/>
          </pc:sldLayoutMkLst>
        </pc:sldLayoutChg>
        <pc:sldLayoutChg chg="modTransition">
          <pc:chgData name="Robert Sanders" userId="2099a037-7b68-439e-9557-347cab38f0d9" providerId="ADAL" clId="{50F4F928-6FC3-40B6-ABF8-53881A373F59}" dt="2024-03-12T14:09:41.428" v="1433"/>
          <pc:sldLayoutMkLst>
            <pc:docMk/>
            <pc:sldMasterMk cId="0" sldId="2147483648"/>
            <pc:sldLayoutMk cId="1263420351" sldId="2147483653"/>
          </pc:sldLayoutMkLst>
        </pc:sldLayoutChg>
        <pc:sldLayoutChg chg="modTransition">
          <pc:chgData name="Robert Sanders" userId="2099a037-7b68-439e-9557-347cab38f0d9" providerId="ADAL" clId="{50F4F928-6FC3-40B6-ABF8-53881A373F59}" dt="2024-03-12T14:09:41.428" v="1433"/>
          <pc:sldLayoutMkLst>
            <pc:docMk/>
            <pc:sldMasterMk cId="0" sldId="2147483648"/>
            <pc:sldLayoutMk cId="2826341163" sldId="2147483654"/>
          </pc:sldLayoutMkLst>
        </pc:sldLayoutChg>
        <pc:sldLayoutChg chg="modTransition">
          <pc:chgData name="Robert Sanders" userId="2099a037-7b68-439e-9557-347cab38f0d9" providerId="ADAL" clId="{50F4F928-6FC3-40B6-ABF8-53881A373F59}" dt="2024-03-12T14:09:41.428" v="1433"/>
          <pc:sldLayoutMkLst>
            <pc:docMk/>
            <pc:sldMasterMk cId="0" sldId="2147483648"/>
            <pc:sldLayoutMk cId="898655801" sldId="2147483655"/>
          </pc:sldLayoutMkLst>
        </pc:sldLayoutChg>
        <pc:sldLayoutChg chg="modTransition">
          <pc:chgData name="Robert Sanders" userId="2099a037-7b68-439e-9557-347cab38f0d9" providerId="ADAL" clId="{50F4F928-6FC3-40B6-ABF8-53881A373F59}" dt="2024-03-12T14:09:41.428" v="1433"/>
          <pc:sldLayoutMkLst>
            <pc:docMk/>
            <pc:sldMasterMk cId="0" sldId="2147483648"/>
            <pc:sldLayoutMk cId="1242341161" sldId="2147483656"/>
          </pc:sldLayoutMkLst>
        </pc:sldLayoutChg>
        <pc:sldLayoutChg chg="modTransition">
          <pc:chgData name="Robert Sanders" userId="2099a037-7b68-439e-9557-347cab38f0d9" providerId="ADAL" clId="{50F4F928-6FC3-40B6-ABF8-53881A373F59}" dt="2024-03-12T14:09:41.428" v="1433"/>
          <pc:sldLayoutMkLst>
            <pc:docMk/>
            <pc:sldMasterMk cId="0" sldId="2147483648"/>
            <pc:sldLayoutMk cId="880841777" sldId="2147483657"/>
          </pc:sldLayoutMkLst>
        </pc:sldLayoutChg>
        <pc:sldLayoutChg chg="modTransition">
          <pc:chgData name="Robert Sanders" userId="2099a037-7b68-439e-9557-347cab38f0d9" providerId="ADAL" clId="{50F4F928-6FC3-40B6-ABF8-53881A373F59}" dt="2024-03-12T14:09:41.428" v="1433"/>
          <pc:sldLayoutMkLst>
            <pc:docMk/>
            <pc:sldMasterMk cId="0" sldId="2147483648"/>
            <pc:sldLayoutMk cId="2338288935" sldId="2147483658"/>
          </pc:sldLayoutMkLst>
        </pc:sldLayoutChg>
        <pc:sldLayoutChg chg="modTransition">
          <pc:chgData name="Robert Sanders" userId="2099a037-7b68-439e-9557-347cab38f0d9" providerId="ADAL" clId="{50F4F928-6FC3-40B6-ABF8-53881A373F59}" dt="2024-03-12T14:09:41.428" v="1433"/>
          <pc:sldLayoutMkLst>
            <pc:docMk/>
            <pc:sldMasterMk cId="0" sldId="2147483648"/>
            <pc:sldLayoutMk cId="235944553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83BAE6-E5DD-4419-BC73-2582A4BA563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CB60453-1DB2-4043-8D70-82E6EBB914AF}">
      <dgm:prSet phldrT="[Text]" custT="1"/>
      <dgm:spPr/>
      <dgm:t>
        <a:bodyPr/>
        <a:lstStyle/>
        <a:p>
          <a:r>
            <a:rPr lang="en-GB" sz="2000" b="1" dirty="0"/>
            <a:t>1.Policy statement for schools and SATs</a:t>
          </a:r>
        </a:p>
      </dgm:t>
    </dgm:pt>
    <dgm:pt modelId="{33D5D1EB-8F3E-4433-997E-80A374341563}" type="parTrans" cxnId="{2639A632-DBB8-4095-9DFC-A23C59A761AD}">
      <dgm:prSet/>
      <dgm:spPr/>
      <dgm:t>
        <a:bodyPr/>
        <a:lstStyle/>
        <a:p>
          <a:endParaRPr lang="en-GB"/>
        </a:p>
      </dgm:t>
    </dgm:pt>
    <dgm:pt modelId="{0CCAAD50-8D4A-4135-9DE6-3D81C0D07B45}" type="sibTrans" cxnId="{2639A632-DBB8-4095-9DFC-A23C59A761AD}">
      <dgm:prSet/>
      <dgm:spPr/>
      <dgm:t>
        <a:bodyPr/>
        <a:lstStyle/>
        <a:p>
          <a:endParaRPr lang="en-GB"/>
        </a:p>
      </dgm:t>
    </dgm:pt>
    <dgm:pt modelId="{561D4E3B-A76E-4866-B6D4-8203AE2240A9}">
      <dgm:prSet phldrT="[Text]" custT="1"/>
      <dgm:spPr/>
      <dgm:t>
        <a:bodyPr/>
        <a:lstStyle/>
        <a:p>
          <a:r>
            <a:rPr lang="en-GB" sz="2000" b="1" dirty="0"/>
            <a:t>3. Sharing of feedback followed by policy refinement </a:t>
          </a:r>
        </a:p>
      </dgm:t>
    </dgm:pt>
    <dgm:pt modelId="{3E7DC70F-D260-4BF3-9004-8BC39C4282CF}" type="parTrans" cxnId="{48D19E12-1E16-471B-AD89-E7D432F87479}">
      <dgm:prSet/>
      <dgm:spPr/>
      <dgm:t>
        <a:bodyPr/>
        <a:lstStyle/>
        <a:p>
          <a:endParaRPr lang="en-GB"/>
        </a:p>
      </dgm:t>
    </dgm:pt>
    <dgm:pt modelId="{4CED3339-E660-4A1F-A687-C0F06A0C5190}" type="sibTrans" cxnId="{48D19E12-1E16-471B-AD89-E7D432F87479}">
      <dgm:prSet/>
      <dgm:spPr/>
      <dgm:t>
        <a:bodyPr/>
        <a:lstStyle/>
        <a:p>
          <a:endParaRPr lang="en-GB"/>
        </a:p>
      </dgm:t>
    </dgm:pt>
    <dgm:pt modelId="{3AB2142E-C9B8-401E-B4EB-459480B21A64}">
      <dgm:prSet phldrT="[Text]" custT="1"/>
      <dgm:spPr/>
      <dgm:t>
        <a:bodyPr/>
        <a:lstStyle/>
        <a:p>
          <a:r>
            <a:rPr lang="en-GB" sz="2000" b="1" dirty="0"/>
            <a:t>4. DBE to decide whether to establish a diocesan MAT if context enables </a:t>
          </a:r>
        </a:p>
        <a:p>
          <a:r>
            <a:rPr lang="en-GB" sz="2000" b="1" dirty="0"/>
            <a:t>(Potential for DBE to appoint an Academies Officer)</a:t>
          </a:r>
        </a:p>
      </dgm:t>
    </dgm:pt>
    <dgm:pt modelId="{DF92EBFF-87E9-405D-BA30-814DF33B5C38}" type="sibTrans" cxnId="{1A10DABA-E6BC-4058-89DA-3F945B6FD3BB}">
      <dgm:prSet/>
      <dgm:spPr/>
      <dgm:t>
        <a:bodyPr/>
        <a:lstStyle/>
        <a:p>
          <a:endParaRPr lang="en-GB"/>
        </a:p>
      </dgm:t>
    </dgm:pt>
    <dgm:pt modelId="{5FA5CC40-89E6-4BD1-A385-D105522BDBD0}" type="parTrans" cxnId="{1A10DABA-E6BC-4058-89DA-3F945B6FD3BB}">
      <dgm:prSet/>
      <dgm:spPr/>
      <dgm:t>
        <a:bodyPr/>
        <a:lstStyle/>
        <a:p>
          <a:endParaRPr lang="en-GB"/>
        </a:p>
      </dgm:t>
    </dgm:pt>
    <dgm:pt modelId="{2BABC5FF-FB56-42E6-904C-46B6E6801960}">
      <dgm:prSet phldrT="[Text]" custT="1"/>
      <dgm:spPr/>
      <dgm:t>
        <a:bodyPr/>
        <a:lstStyle/>
        <a:p>
          <a:r>
            <a:rPr lang="en-GB" sz="2000" b="1" dirty="0"/>
            <a:t>5. Phased academisation of diocesan schools wishing to join MATs</a:t>
          </a:r>
        </a:p>
      </dgm:t>
    </dgm:pt>
    <dgm:pt modelId="{504C4D0D-5985-4F67-99A5-3981CD8C45DC}" type="parTrans" cxnId="{6B81199D-2E42-4CD5-85C0-66867708636A}">
      <dgm:prSet/>
      <dgm:spPr/>
      <dgm:t>
        <a:bodyPr/>
        <a:lstStyle/>
        <a:p>
          <a:endParaRPr lang="en-GB"/>
        </a:p>
      </dgm:t>
    </dgm:pt>
    <dgm:pt modelId="{07C26042-CA02-4F5D-81D3-881201AC8225}" type="sibTrans" cxnId="{6B81199D-2E42-4CD5-85C0-66867708636A}">
      <dgm:prSet/>
      <dgm:spPr/>
      <dgm:t>
        <a:bodyPr/>
        <a:lstStyle/>
        <a:p>
          <a:endParaRPr lang="en-GB"/>
        </a:p>
      </dgm:t>
    </dgm:pt>
    <dgm:pt modelId="{61854619-E08C-49D7-B52B-2F863C33FC28}">
      <dgm:prSet phldrT="[Text]" custT="1"/>
      <dgm:spPr/>
      <dgm:t>
        <a:bodyPr/>
        <a:lstStyle/>
        <a:p>
          <a:r>
            <a:rPr lang="en-GB" sz="2000" b="1" dirty="0"/>
            <a:t>2. Academisation questionnaire to go to schools</a:t>
          </a:r>
        </a:p>
      </dgm:t>
    </dgm:pt>
    <dgm:pt modelId="{CB26FBD9-2EDD-46D4-A752-9E4967E8BE1C}" type="sibTrans" cxnId="{D0C43FA5-0E7C-4B71-ABE8-226B14B82FA6}">
      <dgm:prSet/>
      <dgm:spPr/>
      <dgm:t>
        <a:bodyPr/>
        <a:lstStyle/>
        <a:p>
          <a:endParaRPr lang="en-GB"/>
        </a:p>
      </dgm:t>
    </dgm:pt>
    <dgm:pt modelId="{2B2BEE45-3653-4D36-B5BA-C2C3E86EE3D8}" type="parTrans" cxnId="{D0C43FA5-0E7C-4B71-ABE8-226B14B82FA6}">
      <dgm:prSet/>
      <dgm:spPr/>
      <dgm:t>
        <a:bodyPr/>
        <a:lstStyle/>
        <a:p>
          <a:endParaRPr lang="en-GB"/>
        </a:p>
      </dgm:t>
    </dgm:pt>
    <dgm:pt modelId="{17E688C3-7AB2-4ECE-9595-A14BAEF49A0A}" type="pres">
      <dgm:prSet presAssocID="{7283BAE6-E5DD-4419-BC73-2582A4BA5632}" presName="diagram" presStyleCnt="0">
        <dgm:presLayoutVars>
          <dgm:dir/>
          <dgm:resizeHandles val="exact"/>
        </dgm:presLayoutVars>
      </dgm:prSet>
      <dgm:spPr/>
    </dgm:pt>
    <dgm:pt modelId="{5DC36C40-3238-4C4E-801E-A04A9D938E1D}" type="pres">
      <dgm:prSet presAssocID="{ECB60453-1DB2-4043-8D70-82E6EBB914AF}" presName="node" presStyleLbl="node1" presStyleIdx="0" presStyleCnt="5" custScaleX="153012" custScaleY="48634">
        <dgm:presLayoutVars>
          <dgm:bulletEnabled val="1"/>
        </dgm:presLayoutVars>
      </dgm:prSet>
      <dgm:spPr/>
    </dgm:pt>
    <dgm:pt modelId="{3927194F-E522-45C1-A547-F4FEFE1A9139}" type="pres">
      <dgm:prSet presAssocID="{0CCAAD50-8D4A-4135-9DE6-3D81C0D07B45}" presName="sibTrans" presStyleCnt="0"/>
      <dgm:spPr/>
    </dgm:pt>
    <dgm:pt modelId="{B88BC4E8-923E-4F55-9A13-2F1FED3F31BA}" type="pres">
      <dgm:prSet presAssocID="{61854619-E08C-49D7-B52B-2F863C33FC28}" presName="node" presStyleLbl="node1" presStyleIdx="1" presStyleCnt="5" custScaleX="160011" custScaleY="46651" custLinFactNeighborY="0">
        <dgm:presLayoutVars>
          <dgm:bulletEnabled val="1"/>
        </dgm:presLayoutVars>
      </dgm:prSet>
      <dgm:spPr/>
    </dgm:pt>
    <dgm:pt modelId="{69F99133-1D9D-42D0-A50F-93CBAAC74EA4}" type="pres">
      <dgm:prSet presAssocID="{CB26FBD9-2EDD-46D4-A752-9E4967E8BE1C}" presName="sibTrans" presStyleCnt="0"/>
      <dgm:spPr/>
    </dgm:pt>
    <dgm:pt modelId="{7A820A44-DF7B-4990-B9C8-CE73A5F6FDCC}" type="pres">
      <dgm:prSet presAssocID="{561D4E3B-A76E-4866-B6D4-8203AE2240A9}" presName="node" presStyleLbl="node1" presStyleIdx="2" presStyleCnt="5" custScaleX="323622" custScaleY="41242" custLinFactNeighborX="-176" custLinFactNeighborY="-9375">
        <dgm:presLayoutVars>
          <dgm:bulletEnabled val="1"/>
        </dgm:presLayoutVars>
      </dgm:prSet>
      <dgm:spPr/>
    </dgm:pt>
    <dgm:pt modelId="{1E19B1F6-1281-45DC-A126-751677F3E02E}" type="pres">
      <dgm:prSet presAssocID="{4CED3339-E660-4A1F-A687-C0F06A0C5190}" presName="sibTrans" presStyleCnt="0"/>
      <dgm:spPr/>
    </dgm:pt>
    <dgm:pt modelId="{66B8D698-F648-4447-9F6B-9336B707C569}" type="pres">
      <dgm:prSet presAssocID="{3AB2142E-C9B8-401E-B4EB-459480B21A64}" presName="node" presStyleLbl="node1" presStyleIdx="3" presStyleCnt="5" custScaleX="324065" custScaleY="44375" custLinFactNeighborX="-345" custLinFactNeighborY="-17988">
        <dgm:presLayoutVars>
          <dgm:bulletEnabled val="1"/>
        </dgm:presLayoutVars>
      </dgm:prSet>
      <dgm:spPr/>
    </dgm:pt>
    <dgm:pt modelId="{48CC82B4-205D-4D65-B545-5950A0F8619D}" type="pres">
      <dgm:prSet presAssocID="{DF92EBFF-87E9-405D-BA30-814DF33B5C38}" presName="sibTrans" presStyleCnt="0"/>
      <dgm:spPr/>
    </dgm:pt>
    <dgm:pt modelId="{0F2F475C-F598-4760-969C-AB086C1277B7}" type="pres">
      <dgm:prSet presAssocID="{2BABC5FF-FB56-42E6-904C-46B6E6801960}" presName="node" presStyleLbl="node1" presStyleIdx="4" presStyleCnt="5" custScaleX="324063" custScaleY="43470" custLinFactNeighborX="-591" custLinFactNeighborY="-26174">
        <dgm:presLayoutVars>
          <dgm:bulletEnabled val="1"/>
        </dgm:presLayoutVars>
      </dgm:prSet>
      <dgm:spPr/>
    </dgm:pt>
  </dgm:ptLst>
  <dgm:cxnLst>
    <dgm:cxn modelId="{7ECA3311-0093-494F-A2E7-46D878C65AD6}" type="presOf" srcId="{561D4E3B-A76E-4866-B6D4-8203AE2240A9}" destId="{7A820A44-DF7B-4990-B9C8-CE73A5F6FDCC}" srcOrd="0" destOrd="0" presId="urn:microsoft.com/office/officeart/2005/8/layout/default"/>
    <dgm:cxn modelId="{48D19E12-1E16-471B-AD89-E7D432F87479}" srcId="{7283BAE6-E5DD-4419-BC73-2582A4BA5632}" destId="{561D4E3B-A76E-4866-B6D4-8203AE2240A9}" srcOrd="2" destOrd="0" parTransId="{3E7DC70F-D260-4BF3-9004-8BC39C4282CF}" sibTransId="{4CED3339-E660-4A1F-A687-C0F06A0C5190}"/>
    <dgm:cxn modelId="{2639A632-DBB8-4095-9DFC-A23C59A761AD}" srcId="{7283BAE6-E5DD-4419-BC73-2582A4BA5632}" destId="{ECB60453-1DB2-4043-8D70-82E6EBB914AF}" srcOrd="0" destOrd="0" parTransId="{33D5D1EB-8F3E-4433-997E-80A374341563}" sibTransId="{0CCAAD50-8D4A-4135-9DE6-3D81C0D07B45}"/>
    <dgm:cxn modelId="{0B396739-80CE-4C94-8253-038630258F65}" type="presOf" srcId="{ECB60453-1DB2-4043-8D70-82E6EBB914AF}" destId="{5DC36C40-3238-4C4E-801E-A04A9D938E1D}" srcOrd="0" destOrd="0" presId="urn:microsoft.com/office/officeart/2005/8/layout/default"/>
    <dgm:cxn modelId="{ADEB344D-393E-450D-8BB2-A63D0C2C9631}" type="presOf" srcId="{2BABC5FF-FB56-42E6-904C-46B6E6801960}" destId="{0F2F475C-F598-4760-969C-AB086C1277B7}" srcOrd="0" destOrd="0" presId="urn:microsoft.com/office/officeart/2005/8/layout/default"/>
    <dgm:cxn modelId="{6B81199D-2E42-4CD5-85C0-66867708636A}" srcId="{7283BAE6-E5DD-4419-BC73-2582A4BA5632}" destId="{2BABC5FF-FB56-42E6-904C-46B6E6801960}" srcOrd="4" destOrd="0" parTransId="{504C4D0D-5985-4F67-99A5-3981CD8C45DC}" sibTransId="{07C26042-CA02-4F5D-81D3-881201AC8225}"/>
    <dgm:cxn modelId="{D0C43FA5-0E7C-4B71-ABE8-226B14B82FA6}" srcId="{7283BAE6-E5DD-4419-BC73-2582A4BA5632}" destId="{61854619-E08C-49D7-B52B-2F863C33FC28}" srcOrd="1" destOrd="0" parTransId="{2B2BEE45-3653-4D36-B5BA-C2C3E86EE3D8}" sibTransId="{CB26FBD9-2EDD-46D4-A752-9E4967E8BE1C}"/>
    <dgm:cxn modelId="{A6F3B0AA-83E3-4D58-B651-9B9B4A088F7B}" type="presOf" srcId="{7283BAE6-E5DD-4419-BC73-2582A4BA5632}" destId="{17E688C3-7AB2-4ECE-9595-A14BAEF49A0A}" srcOrd="0" destOrd="0" presId="urn:microsoft.com/office/officeart/2005/8/layout/default"/>
    <dgm:cxn modelId="{1A10DABA-E6BC-4058-89DA-3F945B6FD3BB}" srcId="{7283BAE6-E5DD-4419-BC73-2582A4BA5632}" destId="{3AB2142E-C9B8-401E-B4EB-459480B21A64}" srcOrd="3" destOrd="0" parTransId="{5FA5CC40-89E6-4BD1-A385-D105522BDBD0}" sibTransId="{DF92EBFF-87E9-405D-BA30-814DF33B5C38}"/>
    <dgm:cxn modelId="{C4BBBAE7-A662-4103-968D-12022BBFB81A}" type="presOf" srcId="{3AB2142E-C9B8-401E-B4EB-459480B21A64}" destId="{66B8D698-F648-4447-9F6B-9336B707C569}" srcOrd="0" destOrd="0" presId="urn:microsoft.com/office/officeart/2005/8/layout/default"/>
    <dgm:cxn modelId="{3EE17BF0-4743-43C4-8CF0-3827387A2A16}" type="presOf" srcId="{61854619-E08C-49D7-B52B-2F863C33FC28}" destId="{B88BC4E8-923E-4F55-9A13-2F1FED3F31BA}" srcOrd="0" destOrd="0" presId="urn:microsoft.com/office/officeart/2005/8/layout/default"/>
    <dgm:cxn modelId="{5F1C6166-86F6-454D-8779-530A4D57EEE2}" type="presParOf" srcId="{17E688C3-7AB2-4ECE-9595-A14BAEF49A0A}" destId="{5DC36C40-3238-4C4E-801E-A04A9D938E1D}" srcOrd="0" destOrd="0" presId="urn:microsoft.com/office/officeart/2005/8/layout/default"/>
    <dgm:cxn modelId="{3A2FB104-DF03-4B2F-B696-6DEEA264522D}" type="presParOf" srcId="{17E688C3-7AB2-4ECE-9595-A14BAEF49A0A}" destId="{3927194F-E522-45C1-A547-F4FEFE1A9139}" srcOrd="1" destOrd="0" presId="urn:microsoft.com/office/officeart/2005/8/layout/default"/>
    <dgm:cxn modelId="{4B7F8A10-8F93-4970-AAE5-357EB1FB4891}" type="presParOf" srcId="{17E688C3-7AB2-4ECE-9595-A14BAEF49A0A}" destId="{B88BC4E8-923E-4F55-9A13-2F1FED3F31BA}" srcOrd="2" destOrd="0" presId="urn:microsoft.com/office/officeart/2005/8/layout/default"/>
    <dgm:cxn modelId="{A99DD278-A657-42FB-BD90-39E762F10BB9}" type="presParOf" srcId="{17E688C3-7AB2-4ECE-9595-A14BAEF49A0A}" destId="{69F99133-1D9D-42D0-A50F-93CBAAC74EA4}" srcOrd="3" destOrd="0" presId="urn:microsoft.com/office/officeart/2005/8/layout/default"/>
    <dgm:cxn modelId="{D56BE6EC-352C-41E3-9F72-7020658ABF90}" type="presParOf" srcId="{17E688C3-7AB2-4ECE-9595-A14BAEF49A0A}" destId="{7A820A44-DF7B-4990-B9C8-CE73A5F6FDCC}" srcOrd="4" destOrd="0" presId="urn:microsoft.com/office/officeart/2005/8/layout/default"/>
    <dgm:cxn modelId="{2F165C18-85F1-412C-8877-CAC5DC37F6C7}" type="presParOf" srcId="{17E688C3-7AB2-4ECE-9595-A14BAEF49A0A}" destId="{1E19B1F6-1281-45DC-A126-751677F3E02E}" srcOrd="5" destOrd="0" presId="urn:microsoft.com/office/officeart/2005/8/layout/default"/>
    <dgm:cxn modelId="{354099D6-61DC-4FBD-B14C-ADBE8A70CD37}" type="presParOf" srcId="{17E688C3-7AB2-4ECE-9595-A14BAEF49A0A}" destId="{66B8D698-F648-4447-9F6B-9336B707C569}" srcOrd="6" destOrd="0" presId="urn:microsoft.com/office/officeart/2005/8/layout/default"/>
    <dgm:cxn modelId="{19135CA4-C3B3-4232-B210-5A7BFC6F1E3F}" type="presParOf" srcId="{17E688C3-7AB2-4ECE-9595-A14BAEF49A0A}" destId="{48CC82B4-205D-4D65-B545-5950A0F8619D}" srcOrd="7" destOrd="0" presId="urn:microsoft.com/office/officeart/2005/8/layout/default"/>
    <dgm:cxn modelId="{1A2F1F02-A756-40C9-9D54-EA72C3C86D11}" type="presParOf" srcId="{17E688C3-7AB2-4ECE-9595-A14BAEF49A0A}" destId="{0F2F475C-F598-4760-969C-AB086C1277B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36C40-3238-4C4E-801E-A04A9D938E1D}">
      <dsp:nvSpPr>
        <dsp:cNvPr id="0" name=""/>
        <dsp:cNvSpPr/>
      </dsp:nvSpPr>
      <dsp:spPr>
        <a:xfrm>
          <a:off x="24319" y="276476"/>
          <a:ext cx="4828960" cy="920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1.Policy statement for schools and SATs</a:t>
          </a:r>
        </a:p>
      </dsp:txBody>
      <dsp:txXfrm>
        <a:off x="24319" y="276476"/>
        <a:ext cx="4828960" cy="920914"/>
      </dsp:txXfrm>
    </dsp:sp>
    <dsp:sp modelId="{B88BC4E8-923E-4F55-9A13-2F1FED3F31BA}">
      <dsp:nvSpPr>
        <dsp:cNvPr id="0" name=""/>
        <dsp:cNvSpPr/>
      </dsp:nvSpPr>
      <dsp:spPr>
        <a:xfrm>
          <a:off x="5168873" y="295251"/>
          <a:ext cx="5049844" cy="8833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2. Academisation questionnaire to go to schools</a:t>
          </a:r>
        </a:p>
      </dsp:txBody>
      <dsp:txXfrm>
        <a:off x="5168873" y="295251"/>
        <a:ext cx="5049844" cy="883365"/>
      </dsp:txXfrm>
    </dsp:sp>
    <dsp:sp modelId="{7A820A44-DF7B-4990-B9C8-CE73A5F6FDCC}">
      <dsp:nvSpPr>
        <dsp:cNvPr id="0" name=""/>
        <dsp:cNvSpPr/>
      </dsp:nvSpPr>
      <dsp:spPr>
        <a:xfrm>
          <a:off x="9312" y="1335463"/>
          <a:ext cx="10213303" cy="780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3. Sharing of feedback followed by policy refinement </a:t>
          </a:r>
        </a:p>
      </dsp:txBody>
      <dsp:txXfrm>
        <a:off x="9312" y="1335463"/>
        <a:ext cx="10213303" cy="780942"/>
      </dsp:txXfrm>
    </dsp:sp>
    <dsp:sp modelId="{66B8D698-F648-4447-9F6B-9336B707C569}">
      <dsp:nvSpPr>
        <dsp:cNvPr id="0" name=""/>
        <dsp:cNvSpPr/>
      </dsp:nvSpPr>
      <dsp:spPr>
        <a:xfrm>
          <a:off x="0" y="2268907"/>
          <a:ext cx="10227284" cy="84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4. DBE to decide whether to establish a diocesan MAT if context enables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(Potential for DBE to appoint an Academies Officer)</a:t>
          </a:r>
        </a:p>
      </dsp:txBody>
      <dsp:txXfrm>
        <a:off x="0" y="2268907"/>
        <a:ext cx="10227284" cy="840267"/>
      </dsp:txXfrm>
    </dsp:sp>
    <dsp:sp modelId="{0F2F475C-F598-4760-969C-AB086C1277B7}">
      <dsp:nvSpPr>
        <dsp:cNvPr id="0" name=""/>
        <dsp:cNvSpPr/>
      </dsp:nvSpPr>
      <dsp:spPr>
        <a:xfrm>
          <a:off x="0" y="3269762"/>
          <a:ext cx="10227220" cy="823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5. Phased academisation of diocesan schools wishing to join MATs</a:t>
          </a:r>
        </a:p>
      </dsp:txBody>
      <dsp:txXfrm>
        <a:off x="0" y="3269762"/>
        <a:ext cx="10227220" cy="823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D54EF-FB48-1FCF-6006-BE3D8D0B166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31B37B-1A1B-302E-43EE-C3E6F12D697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FEB20-01B6-5E55-1477-3CB5C3F796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C6DC19-D739-4508-BACE-7492C5D1B24C}" type="datetime1">
              <a:rPr lang="en-US"/>
              <a:pPr lvl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3F9D3-4915-5AC1-45A8-33692A4A8E7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7158B-BBC3-999E-BD9F-C65D6511B9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5D135F-3108-4874-AEB3-346E4C8F149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1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012EF-F792-AF3E-341D-7266723AF64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F8A82D-840C-6ADE-0A03-BA8B88AC90F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07F9C-29A7-1FC5-6F04-A1A0FB25C94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C62CE1-87BC-4B71-9242-58ED2B9D9890}" type="datetime1">
              <a:rPr lang="en-US"/>
              <a:pPr lvl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CB5A4-7B05-A930-F9CA-3B0C22A717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DA73A-A02C-5214-A275-8711EE70906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C13414-8A7A-4BC3-BDFC-634E431C10B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8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0A13-216C-C035-E04F-498CBD79B52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DFE60-6250-26DD-D815-7684F964474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C902B-EA42-7A5A-072A-1004A4BFE5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4B02C0-5954-406E-92E0-9487F5FB205A}" type="datetime1">
              <a:rPr lang="en-US"/>
              <a:pPr lvl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1131-D7E4-9360-4058-1AF09EC9229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011FC-03F6-9D65-C355-5EF71BBC175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0F09D7-1CD5-420A-9B3A-6A7E15669CD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5A49F-D718-90FA-361B-A012124E0CF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2473D-81F6-55D8-F1F2-978CF16D794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2CD94-2D2D-F343-966E-1C32A51867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560626-7B04-4265-8D18-7ABDB1541440}" type="datetime1">
              <a:rPr lang="en-US"/>
              <a:pPr lvl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F8825-6F8A-B1AD-F125-EEF515BA6F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08AA3-9B1C-A25E-055D-0C9A3E30DD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F272B8-1198-4878-B02A-9EA1D0FB8D4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0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0E831-8023-9407-1C25-C700C88F1F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DAE90-1A62-C26D-1B0C-508D43810CF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A89E9-E0EB-1190-8469-82CAA9C955C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BEF660-5248-4D29-89D6-5ABAFE29E4EE}" type="datetime1">
              <a:rPr lang="en-US"/>
              <a:pPr lvl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09CE3-D4F2-BF90-2A07-A67CBED643D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5C8EF-8A50-270C-3FD2-391D900AEDD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4ED22B-EB16-40D7-8483-79969C98D5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5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630EB-82F1-6A18-DEAB-672A8E0A5A3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0E0E5-AB4F-3D92-796C-6E14D6F18EE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FD7803-BD71-F467-3F7B-42588244030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D1945-6143-90A0-605C-6500A411D8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C55360-1E0D-4537-A012-E825768D8ED4}" type="datetime1">
              <a:rPr lang="en-US"/>
              <a:pPr lvl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CF081-D9C3-8C38-42C8-CB628FCC3AD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28356-0DCE-20A2-5060-5735239E5A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8C688B-AA36-4746-BD55-EE6E9AFB345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2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CF75-ACB8-0147-5800-2E92758E7B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51158-2ADD-AF91-3F9E-607FD787ED1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4C51D-722D-5D94-A064-722F940B9EF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E7AFA-2339-AA59-FF4C-654EC7C023D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DEE59A-A117-F763-E83C-5EF30038A781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E52366-648B-8C5B-44CE-09A2D3D39B9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1BA402-D688-4D23-BAEF-8349E53B7A11}" type="datetime1">
              <a:rPr lang="en-US"/>
              <a:pPr lvl="0"/>
              <a:t>3/27/2024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2BBF48-77F5-3CAE-33BF-79C59409655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CA4720-DCDA-A449-CFD9-F5365E3B8D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CAE0F6-5E24-4D4F-99CE-F675FE24ED0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2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1D8D-8170-B9EB-F591-9E1226F9A6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71D9C9-8092-AF64-9891-89DF19F003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A3596F-A5F1-472B-B88A-8375F1F11A88}" type="datetime1">
              <a:rPr lang="en-US"/>
              <a:pPr lvl="0"/>
              <a:t>3/27/2024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62C63-D366-BB6F-4604-A3D3CB6086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209676-5FF1-EC95-398D-3C710E7A39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3AEED6-14C3-46C9-9D73-9A559B867D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4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4A3FDD-2806-B11A-95AA-CB5E4160BC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A0A1ED-E9CA-4C13-85F8-DB3F16D0141E}" type="datetime1">
              <a:rPr lang="en-US"/>
              <a:pPr lvl="0"/>
              <a:t>3/27/2024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0C37C9-2F02-56FA-FDA2-AC810DE3B7F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191A1-948E-41DA-2205-2098A14DC4D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A6989B-23CC-42B5-9736-3E58B1F39E9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5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1948E-DBE3-9E0E-149E-A995A392AA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8EB09-BD90-5C0A-9A2A-A3314A014C3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73738E-BA39-0F6A-98A1-ED6C555257F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5B25C-1510-A1EE-EDE8-1A5B775066C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DE17EB-6223-441D-9B51-1A4B002BB20E}" type="datetime1">
              <a:rPr lang="en-US"/>
              <a:pPr lvl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932B3-7099-FF7F-45A1-A75DECFD96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1BA54-06DE-CC31-EF5B-5CF17FD5E79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C304A1-C008-4F51-B576-2CD3F4E2D0C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4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84738-B65C-D44F-017E-42AA60733B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A03AC4-2175-3A88-5F16-1F59BB92AB5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268798-976A-C8C1-B113-461EC93A928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84B80-7A93-15B5-E362-A3DCFCCBAE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E398F1-F353-4EA3-B184-450B76DE526B}" type="datetime1">
              <a:rPr lang="en-US"/>
              <a:pPr lvl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07EFD-8C77-5795-3F5E-073667CE21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05710-2C88-E237-509C-F9382DE717E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183665-1F3C-4666-9706-738F3DC0B5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4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E4C0BD-73B1-F207-5EE2-9D11C55254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987BE-C2A3-830B-0939-A7FE49B804A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0E241-B770-B164-B4B9-31D5036E906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Calibri"/>
                <a:cs typeface="Arial"/>
              </a:defRPr>
            </a:lvl1pPr>
          </a:lstStyle>
          <a:p>
            <a:pPr lvl="0"/>
            <a:fld id="{E80FD7B2-6A7E-4F23-AD75-918973B89E54}" type="datetime1">
              <a:rPr lang="en-US"/>
              <a:pPr lvl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567B6-A6C6-CD1B-0707-8E3F52F50B3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Calibri"/>
                <a:cs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46408-279F-B7C1-BA3B-8486962E1C8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Calibri"/>
                <a:cs typeface="Arial"/>
              </a:defRPr>
            </a:lvl1pPr>
          </a:lstStyle>
          <a:p>
            <a:pPr lvl="0"/>
            <a:fld id="{B58EC107-90EB-4E00-B3FD-EBA41AB5920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  <a:ea typeface="Calibri Light"/>
          <a:cs typeface="Arial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  <a:ea typeface="Calibri"/>
          <a:cs typeface="Arial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  <a:ea typeface="Calibri"/>
          <a:cs typeface="Arial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  <a:ea typeface="Calibri"/>
          <a:cs typeface="Arial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  <a:ea typeface="Calibri"/>
          <a:cs typeface="Arial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  <a:ea typeface="Calibri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61F9E-1C19-0758-03EE-4B7D3E877BEE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/>
              <a:t>Academisation Briefings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07BD18-9495-3799-08DF-462A820E4D3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3200"/>
              <a:t>March 2024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ADEB87F4-C398-FA36-F9C5-B46C6FB4EC22}"/>
              </a:ext>
            </a:extLst>
          </p:cNvPr>
          <p:cNvSpPr txBox="1">
            <a:spLocks/>
          </p:cNvSpPr>
          <p:nvPr/>
        </p:nvSpPr>
        <p:spPr>
          <a:xfrm>
            <a:off x="1086116" y="3429000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Arial"/>
              </a:defRPr>
            </a:lvl1pPr>
          </a:lstStyle>
          <a:p>
            <a:r>
              <a:rPr lang="en-GB" b="1">
                <a:latin typeface="Calibri" panose="020F0502020204030204" pitchFamily="34" charset="0"/>
                <a:cs typeface="Calibri" panose="020F0502020204030204" pitchFamily="34" charset="0"/>
              </a:rPr>
              <a:t>Currently, the Diocese of Portsmouth and Diocese of Winchester are not requiring or expecting schools to academise.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26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>
            <a:extLst>
              <a:ext uri="{FF2B5EF4-FFF2-40B4-BE49-F238E27FC236}">
                <a16:creationId xmlns:a16="http://schemas.microsoft.com/office/drawing/2014/main" id="{0F2CEEA7-C150-D527-0B10-B53BC64EAE6F}"/>
              </a:ext>
            </a:extLst>
          </p:cNvPr>
          <p:cNvSpPr txBox="1"/>
          <p:nvPr/>
        </p:nvSpPr>
        <p:spPr>
          <a:xfrm>
            <a:off x="1038228" y="147456"/>
            <a:ext cx="10831223" cy="53860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The story so far…..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8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Arial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March 2022 - DfE announce 2030 deadline for all schools to convert to academy status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July 2022 - Diocesan academisation briefings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February 2023 – DfE White Paper dropped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Hiatus due to change in government policy and status/structural changes to the Diocesan Board of Education</a:t>
            </a:r>
          </a:p>
          <a:p>
            <a:pPr marL="914400" lvl="1" indent="-457200">
              <a:buSzPct val="100000"/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Sept 2022-Feb 2024 DBE becoming Charitable Incorporated Organisation (CIO)</a:t>
            </a:r>
            <a:endParaRPr lang="en-GB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Arial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September 2023 - DBE Task and Finish Group to discuss academisation and make recommendations to the DBE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January 2024 – New Bishop of Winchester</a:t>
            </a:r>
            <a:endParaRPr lang="en-GB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Arial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February 2024 - DBE agree current policy and strategy document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March 2024 - Second round of academisation briefings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>
            <a:extLst>
              <a:ext uri="{FF2B5EF4-FFF2-40B4-BE49-F238E27FC236}">
                <a16:creationId xmlns:a16="http://schemas.microsoft.com/office/drawing/2014/main" id="{00F6A909-4ED5-BA51-4DA9-93A321D6DCAB}"/>
              </a:ext>
            </a:extLst>
          </p:cNvPr>
          <p:cNvSpPr txBox="1"/>
          <p:nvPr/>
        </p:nvSpPr>
        <p:spPr>
          <a:xfrm>
            <a:off x="1038228" y="289499"/>
            <a:ext cx="6105521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Timeline (from March 2024)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FC3C6D1-DD53-5D51-272C-9887CFE5C2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2852640"/>
              </p:ext>
            </p:extLst>
          </p:nvPr>
        </p:nvGraphicFramePr>
        <p:xfrm>
          <a:off x="1313714" y="1118733"/>
          <a:ext cx="10243038" cy="4864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>
            <a:extLst>
              <a:ext uri="{FF2B5EF4-FFF2-40B4-BE49-F238E27FC236}">
                <a16:creationId xmlns:a16="http://schemas.microsoft.com/office/drawing/2014/main" id="{FC35E223-6189-D4D8-B33B-ACFD9719F43A}"/>
              </a:ext>
            </a:extLst>
          </p:cNvPr>
          <p:cNvSpPr txBox="1"/>
          <p:nvPr/>
        </p:nvSpPr>
        <p:spPr>
          <a:xfrm>
            <a:off x="1038228" y="147456"/>
            <a:ext cx="10937751" cy="62478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DBE Academisation Policy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3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Arial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This policy applies to all schools and Stand-alone Academy Trusts (SATs)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Arial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Any Multi Academy Trust (MAT) to be considered by the DBE must have adopted majority Church of England agreed Articles of Association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Arial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Schools and SATs can join any current partner MATs, namely Coastal Learning Partnership, Diocese of Chichester Academy Trust and ARK (subject to decisions by members and directors of these trusts)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Arial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New MATs – including a diocesan MAT (DfE policy not to establish new school led MATs)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>
            <a:extLst>
              <a:ext uri="{FF2B5EF4-FFF2-40B4-BE49-F238E27FC236}">
                <a16:creationId xmlns:a16="http://schemas.microsoft.com/office/drawing/2014/main" id="{D4812162-3E37-80DD-C089-C7609E4B0B67}"/>
              </a:ext>
            </a:extLst>
          </p:cNvPr>
          <p:cNvSpPr txBox="1"/>
          <p:nvPr/>
        </p:nvSpPr>
        <p:spPr>
          <a:xfrm>
            <a:off x="1016194" y="146320"/>
            <a:ext cx="10937751" cy="626325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Key Principles when considering MAT options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b="1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Arial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Change of government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Arial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Good track record - </a:t>
            </a: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Calibri"/>
                <a:cs typeface="Times New Roman" pitchFamily="18"/>
              </a:rPr>
              <a:t>t</a:t>
            </a: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Times New Roman" pitchFamily="18"/>
              </a:rPr>
              <a:t>he DfE publication, Trust Quality Descriptions (July 2023) will assist in this assessment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Calibri"/>
                <a:cs typeface="Times New Roman" pitchFamily="18"/>
              </a:rPr>
              <a:t>Regional Director’s view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Calibri"/>
              <a:cs typeface="Times New Roman" pitchFamily="18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Calibri"/>
                <a:cs typeface="Times New Roman" pitchFamily="18"/>
              </a:rPr>
              <a:t>Evidence that: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Times New Roman" pitchFamily="18"/>
              </a:rPr>
              <a:t>	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Times New Roman" pitchFamily="18"/>
              </a:rPr>
              <a:t>- Christian distinctiveness and Christian values of member schools will be upheld and promoted	  by adopting the aims set out in the Church of England’s vision for education: Deeply Christian, 	  Serving the Common Good.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Times New Roman" pitchFamily="18"/>
              </a:rPr>
              <a:t>	- The MAT operates a model of local governance for its member schools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Times New Roman" pitchFamily="18"/>
              </a:rPr>
              <a:t>	- The MAT promotes inclusivity and has strong practices to support vulnerable pupils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Must sign Memorandum of Understanding re use of diocesan support and services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Arial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Transparency regarding third party providers of services (moral and                   ethical commitments)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812DA8C-C194-C7CA-3B5D-915CAE4DCF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>
            <a:extLst>
              <a:ext uri="{FF2B5EF4-FFF2-40B4-BE49-F238E27FC236}">
                <a16:creationId xmlns:a16="http://schemas.microsoft.com/office/drawing/2014/main" id="{5826E573-04F7-355F-2EBA-1B9475A26FF6}"/>
              </a:ext>
            </a:extLst>
          </p:cNvPr>
          <p:cNvSpPr txBox="1"/>
          <p:nvPr/>
        </p:nvSpPr>
        <p:spPr>
          <a:xfrm>
            <a:off x="953387" y="204017"/>
            <a:ext cx="11131776" cy="621708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Next steps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Arial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i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Ratification by both diocesan Bishop’s Councils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i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Please read: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DBE Academisation Policy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DBE Academisation Strategy</a:t>
            </a:r>
            <a:endParaRPr lang="en-GB" sz="320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Arial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FAQ sheet and other papers circulated following these briefings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i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Complete</a:t>
            </a:r>
            <a:r>
              <a:rPr lang="en-GB" sz="32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: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Short online questionnaire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Attend: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Dedicated governing board meetings</a:t>
            </a:r>
            <a:endParaRPr lang="en-GB" sz="320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Arial"/>
            </a:endParaRP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/>
                <a:cs typeface="Arial"/>
              </a:rPr>
              <a:t>Group sessions for early adopter schools (to include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	DfE attendance)</a:t>
            </a:r>
            <a:endParaRPr lang="en-GB" sz="320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452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15c9f3-89de-41f0-808e-0d6a6779343a" xsi:nil="true"/>
    <lcf76f155ced4ddcb4097134ff3c332f xmlns="2f116d5b-396f-4e4a-83ba-9442a2ac4a7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039752084F974F8A936374EF80F060" ma:contentTypeVersion="15" ma:contentTypeDescription="Create a new document." ma:contentTypeScope="" ma:versionID="1feebabeea299cac1b2f95273779d472">
  <xsd:schema xmlns:xsd="http://www.w3.org/2001/XMLSchema" xmlns:xs="http://www.w3.org/2001/XMLSchema" xmlns:p="http://schemas.microsoft.com/office/2006/metadata/properties" xmlns:ns2="2f116d5b-396f-4e4a-83ba-9442a2ac4a70" xmlns:ns3="ac15c9f3-89de-41f0-808e-0d6a6779343a" targetNamespace="http://schemas.microsoft.com/office/2006/metadata/properties" ma:root="true" ma:fieldsID="a0edefe25aec1166a35c15f6a06ab230" ns2:_="" ns3:_="">
    <xsd:import namespace="2f116d5b-396f-4e4a-83ba-9442a2ac4a70"/>
    <xsd:import namespace="ac15c9f3-89de-41f0-808e-0d6a677934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116d5b-396f-4e4a-83ba-9442a2ac4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06aabbe-596b-4e13-ae27-cd64ca0bc1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15c9f3-89de-41f0-808e-0d6a6779343a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0e0d2ad1-54e3-4a9c-a987-51603e5c7a31}" ma:internalName="TaxCatchAll" ma:showField="CatchAllData" ma:web="ac15c9f3-89de-41f0-808e-0d6a677934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6DD202-F3B2-4EB9-A74E-6763AC947681}">
  <ds:schemaRefs>
    <ds:schemaRef ds:uri="http://schemas.microsoft.com/office/2006/metadata/properties"/>
    <ds:schemaRef ds:uri="http://schemas.microsoft.com/office/infopath/2007/PartnerControls"/>
    <ds:schemaRef ds:uri="ac15c9f3-89de-41f0-808e-0d6a6779343a"/>
    <ds:schemaRef ds:uri="2f116d5b-396f-4e4a-83ba-9442a2ac4a70"/>
  </ds:schemaRefs>
</ds:datastoreItem>
</file>

<file path=customXml/itemProps2.xml><?xml version="1.0" encoding="utf-8"?>
<ds:datastoreItem xmlns:ds="http://schemas.openxmlformats.org/officeDocument/2006/customXml" ds:itemID="{F4EC99FB-E961-4042-8877-12CB9634A6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116d5b-396f-4e4a-83ba-9442a2ac4a70"/>
    <ds:schemaRef ds:uri="ac15c9f3-89de-41f0-808e-0d6a677934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3EB270-6F97-4A8E-8DE0-997925D1B7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Academisation%20Briefing%20March%202024</Template>
  <TotalTime>2</TotalTime>
  <Words>465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Academisation Briefings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Academisation Briefings</dc:title>
  <dc:creator>Robert Sanders</dc:creator>
  <cp:lastModifiedBy>Robert Sanders</cp:lastModifiedBy>
  <cp:revision>1</cp:revision>
  <dcterms:created xsi:type="dcterms:W3CDTF">2024-02-28T12:07:27Z</dcterms:created>
  <dcterms:modified xsi:type="dcterms:W3CDTF">2024-03-27T11:56:39Z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NKTEK-CHUNK-1">
    <vt:lpwstr>010021{"F":2,"I":"215E-1DCC-16B5-1D5A"}</vt:lpwstr>
  </property>
  <property fmtid="{D5CDD505-2E9C-101B-9397-08002B2CF9AE}" pid="3" name="ContentTypeId">
    <vt:lpwstr>0x0101003C039752084F974F8A936374EF80F060</vt:lpwstr>
  </property>
  <property fmtid="{D5CDD505-2E9C-101B-9397-08002B2CF9AE}" pid="4" name="Order">
    <vt:r8>109000</vt:r8>
  </property>
  <property fmtid="{D5CDD505-2E9C-101B-9397-08002B2CF9AE}" pid="5" name="MediaServiceImageTags">
    <vt:lpwstr/>
  </property>
</Properties>
</file>