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3"/>
  </p:sldMasterIdLst>
  <p:notesMasterIdLst>
    <p:notesMasterId r:id="rId14"/>
  </p:notesMasterIdLst>
  <p:sldIdLst>
    <p:sldId id="400" r:id="rId4"/>
    <p:sldId id="401" r:id="rId5"/>
    <p:sldId id="402" r:id="rId6"/>
    <p:sldId id="403" r:id="rId7"/>
    <p:sldId id="393" r:id="rId8"/>
    <p:sldId id="386" r:id="rId9"/>
    <p:sldId id="394" r:id="rId10"/>
    <p:sldId id="399" r:id="rId11"/>
    <p:sldId id="387" r:id="rId12"/>
    <p:sldId id="388" r:id="rId13"/>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A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359885-4AFC-495C-A3A0-E7CE47FBF695}" v="6" dt="2024-06-13T08:35:47.9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48"/>
    <p:restoredTop sz="94700"/>
  </p:normalViewPr>
  <p:slideViewPr>
    <p:cSldViewPr snapToGrid="0" snapToObjects="1">
      <p:cViewPr varScale="1">
        <p:scale>
          <a:sx n="79" d="100"/>
          <a:sy n="79" d="100"/>
        </p:scale>
        <p:origin x="78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19" Type="http://schemas.microsoft.com/office/2016/11/relationships/changesInfo" Target="changesInfos/changesInfo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Hill" userId="a63c4be1-312c-4e8a-945a-fa77e52eb3c2" providerId="ADAL" clId="{4F359885-4AFC-495C-A3A0-E7CE47FBF695}"/>
    <pc:docChg chg="undo custSel addSld delSld modSld sldOrd">
      <pc:chgData name="Chris Hill" userId="a63c4be1-312c-4e8a-945a-fa77e52eb3c2" providerId="ADAL" clId="{4F359885-4AFC-495C-A3A0-E7CE47FBF695}" dt="2024-06-18T12:29:16.959" v="372" actId="6549"/>
      <pc:docMkLst>
        <pc:docMk/>
      </pc:docMkLst>
      <pc:sldChg chg="del">
        <pc:chgData name="Chris Hill" userId="a63c4be1-312c-4e8a-945a-fa77e52eb3c2" providerId="ADAL" clId="{4F359885-4AFC-495C-A3A0-E7CE47FBF695}" dt="2024-06-13T08:29:09.126" v="0" actId="47"/>
        <pc:sldMkLst>
          <pc:docMk/>
          <pc:sldMk cId="1682338891" sldId="262"/>
        </pc:sldMkLst>
      </pc:sldChg>
      <pc:sldChg chg="del">
        <pc:chgData name="Chris Hill" userId="a63c4be1-312c-4e8a-945a-fa77e52eb3c2" providerId="ADAL" clId="{4F359885-4AFC-495C-A3A0-E7CE47FBF695}" dt="2024-06-13T08:29:09.405" v="1" actId="47"/>
        <pc:sldMkLst>
          <pc:docMk/>
          <pc:sldMk cId="1968934654" sldId="382"/>
        </pc:sldMkLst>
      </pc:sldChg>
      <pc:sldChg chg="del">
        <pc:chgData name="Chris Hill" userId="a63c4be1-312c-4e8a-945a-fa77e52eb3c2" providerId="ADAL" clId="{4F359885-4AFC-495C-A3A0-E7CE47FBF695}" dt="2024-06-13T08:29:09.563" v="2" actId="47"/>
        <pc:sldMkLst>
          <pc:docMk/>
          <pc:sldMk cId="3133148277" sldId="384"/>
        </pc:sldMkLst>
      </pc:sldChg>
      <pc:sldChg chg="del">
        <pc:chgData name="Chris Hill" userId="a63c4be1-312c-4e8a-945a-fa77e52eb3c2" providerId="ADAL" clId="{4F359885-4AFC-495C-A3A0-E7CE47FBF695}" dt="2024-06-13T08:29:09.714" v="3" actId="47"/>
        <pc:sldMkLst>
          <pc:docMk/>
          <pc:sldMk cId="1385217628" sldId="385"/>
        </pc:sldMkLst>
      </pc:sldChg>
      <pc:sldChg chg="del">
        <pc:chgData name="Chris Hill" userId="a63c4be1-312c-4e8a-945a-fa77e52eb3c2" providerId="ADAL" clId="{4F359885-4AFC-495C-A3A0-E7CE47FBF695}" dt="2024-06-13T08:30:54.691" v="95" actId="2696"/>
        <pc:sldMkLst>
          <pc:docMk/>
          <pc:sldMk cId="1438130975" sldId="386"/>
        </pc:sldMkLst>
      </pc:sldChg>
      <pc:sldChg chg="modSp add mod">
        <pc:chgData name="Chris Hill" userId="a63c4be1-312c-4e8a-945a-fa77e52eb3c2" providerId="ADAL" clId="{4F359885-4AFC-495C-A3A0-E7CE47FBF695}" dt="2024-06-13T08:31:12.434" v="127" actId="20577"/>
        <pc:sldMkLst>
          <pc:docMk/>
          <pc:sldMk cId="1868025215" sldId="386"/>
        </pc:sldMkLst>
        <pc:spChg chg="mod">
          <ac:chgData name="Chris Hill" userId="a63c4be1-312c-4e8a-945a-fa77e52eb3c2" providerId="ADAL" clId="{4F359885-4AFC-495C-A3A0-E7CE47FBF695}" dt="2024-06-13T08:31:12.434" v="127" actId="20577"/>
          <ac:spMkLst>
            <pc:docMk/>
            <pc:sldMk cId="1868025215" sldId="386"/>
            <ac:spMk id="9" creationId="{FD6B5922-3D4C-DC25-0053-E933917B0BA7}"/>
          </ac:spMkLst>
        </pc:spChg>
      </pc:sldChg>
      <pc:sldChg chg="modSp mod modNotesTx">
        <pc:chgData name="Chris Hill" userId="a63c4be1-312c-4e8a-945a-fa77e52eb3c2" providerId="ADAL" clId="{4F359885-4AFC-495C-A3A0-E7CE47FBF695}" dt="2024-06-18T12:29:14.575" v="371" actId="6549"/>
        <pc:sldMkLst>
          <pc:docMk/>
          <pc:sldMk cId="3354035257" sldId="387"/>
        </pc:sldMkLst>
        <pc:spChg chg="mod">
          <ac:chgData name="Chris Hill" userId="a63c4be1-312c-4e8a-945a-fa77e52eb3c2" providerId="ADAL" clId="{4F359885-4AFC-495C-A3A0-E7CE47FBF695}" dt="2024-06-13T08:30:35.971" v="93" actId="20577"/>
          <ac:spMkLst>
            <pc:docMk/>
            <pc:sldMk cId="3354035257" sldId="387"/>
            <ac:spMk id="3" creationId="{22544E64-8BD1-36E6-640D-4A361B4C4182}"/>
          </ac:spMkLst>
        </pc:spChg>
      </pc:sldChg>
      <pc:sldChg chg="modSp mod modNotesTx">
        <pc:chgData name="Chris Hill" userId="a63c4be1-312c-4e8a-945a-fa77e52eb3c2" providerId="ADAL" clId="{4F359885-4AFC-495C-A3A0-E7CE47FBF695}" dt="2024-06-18T12:29:16.959" v="372" actId="6549"/>
        <pc:sldMkLst>
          <pc:docMk/>
          <pc:sldMk cId="1974007595" sldId="388"/>
        </pc:sldMkLst>
        <pc:spChg chg="mod">
          <ac:chgData name="Chris Hill" userId="a63c4be1-312c-4e8a-945a-fa77e52eb3c2" providerId="ADAL" clId="{4F359885-4AFC-495C-A3A0-E7CE47FBF695}" dt="2024-06-13T08:30:44.427" v="94"/>
          <ac:spMkLst>
            <pc:docMk/>
            <pc:sldMk cId="1974007595" sldId="388"/>
            <ac:spMk id="4" creationId="{8B0934AF-58A3-D9CF-855E-EBD3CE19677F}"/>
          </ac:spMkLst>
        </pc:spChg>
      </pc:sldChg>
      <pc:sldChg chg="del">
        <pc:chgData name="Chris Hill" userId="a63c4be1-312c-4e8a-945a-fa77e52eb3c2" providerId="ADAL" clId="{4F359885-4AFC-495C-A3A0-E7CE47FBF695}" dt="2024-06-13T08:29:14.423" v="4" actId="47"/>
        <pc:sldMkLst>
          <pc:docMk/>
          <pc:sldMk cId="3771189115" sldId="389"/>
        </pc:sldMkLst>
      </pc:sldChg>
      <pc:sldChg chg="del">
        <pc:chgData name="Chris Hill" userId="a63c4be1-312c-4e8a-945a-fa77e52eb3c2" providerId="ADAL" clId="{4F359885-4AFC-495C-A3A0-E7CE47FBF695}" dt="2024-06-13T08:29:15.726" v="7" actId="47"/>
        <pc:sldMkLst>
          <pc:docMk/>
          <pc:sldMk cId="2625806727" sldId="390"/>
        </pc:sldMkLst>
      </pc:sldChg>
      <pc:sldChg chg="del">
        <pc:chgData name="Chris Hill" userId="a63c4be1-312c-4e8a-945a-fa77e52eb3c2" providerId="ADAL" clId="{4F359885-4AFC-495C-A3A0-E7CE47FBF695}" dt="2024-06-13T08:29:18.743" v="10" actId="47"/>
        <pc:sldMkLst>
          <pc:docMk/>
          <pc:sldMk cId="43306988" sldId="391"/>
        </pc:sldMkLst>
      </pc:sldChg>
      <pc:sldChg chg="del">
        <pc:chgData name="Chris Hill" userId="a63c4be1-312c-4e8a-945a-fa77e52eb3c2" providerId="ADAL" clId="{4F359885-4AFC-495C-A3A0-E7CE47FBF695}" dt="2024-06-13T08:29:18.221" v="9" actId="47"/>
        <pc:sldMkLst>
          <pc:docMk/>
          <pc:sldMk cId="3071128024" sldId="392"/>
        </pc:sldMkLst>
      </pc:sldChg>
      <pc:sldChg chg="modSp add mod">
        <pc:chgData name="Chris Hill" userId="a63c4be1-312c-4e8a-945a-fa77e52eb3c2" providerId="ADAL" clId="{4F359885-4AFC-495C-A3A0-E7CE47FBF695}" dt="2024-06-13T08:31:04.632" v="109" actId="6549"/>
        <pc:sldMkLst>
          <pc:docMk/>
          <pc:sldMk cId="2859468196" sldId="393"/>
        </pc:sldMkLst>
        <pc:spChg chg="mod">
          <ac:chgData name="Chris Hill" userId="a63c4be1-312c-4e8a-945a-fa77e52eb3c2" providerId="ADAL" clId="{4F359885-4AFC-495C-A3A0-E7CE47FBF695}" dt="2024-06-13T08:31:02.036" v="108" actId="20577"/>
          <ac:spMkLst>
            <pc:docMk/>
            <pc:sldMk cId="2859468196" sldId="393"/>
            <ac:spMk id="3" creationId="{47979968-4BE6-3F25-1056-098356BC2ECB}"/>
          </ac:spMkLst>
        </pc:spChg>
        <pc:spChg chg="mod">
          <ac:chgData name="Chris Hill" userId="a63c4be1-312c-4e8a-945a-fa77e52eb3c2" providerId="ADAL" clId="{4F359885-4AFC-495C-A3A0-E7CE47FBF695}" dt="2024-06-13T08:31:04.632" v="109" actId="6549"/>
          <ac:spMkLst>
            <pc:docMk/>
            <pc:sldMk cId="2859468196" sldId="393"/>
            <ac:spMk id="4" creationId="{D6EB9E17-6BAE-4B0B-E7A7-3338042B9C56}"/>
          </ac:spMkLst>
        </pc:spChg>
      </pc:sldChg>
      <pc:sldChg chg="del">
        <pc:chgData name="Chris Hill" userId="a63c4be1-312c-4e8a-945a-fa77e52eb3c2" providerId="ADAL" clId="{4F359885-4AFC-495C-A3A0-E7CE47FBF695}" dt="2024-06-13T08:30:54.691" v="95" actId="2696"/>
        <pc:sldMkLst>
          <pc:docMk/>
          <pc:sldMk cId="3592998644" sldId="393"/>
        </pc:sldMkLst>
      </pc:sldChg>
      <pc:sldChg chg="modSp mod">
        <pc:chgData name="Chris Hill" userId="a63c4be1-312c-4e8a-945a-fa77e52eb3c2" providerId="ADAL" clId="{4F359885-4AFC-495C-A3A0-E7CE47FBF695}" dt="2024-06-13T08:33:38.231" v="128" actId="313"/>
        <pc:sldMkLst>
          <pc:docMk/>
          <pc:sldMk cId="698029307" sldId="394"/>
        </pc:sldMkLst>
        <pc:spChg chg="mod">
          <ac:chgData name="Chris Hill" userId="a63c4be1-312c-4e8a-945a-fa77e52eb3c2" providerId="ADAL" clId="{4F359885-4AFC-495C-A3A0-E7CE47FBF695}" dt="2024-06-13T08:33:38.231" v="128" actId="313"/>
          <ac:spMkLst>
            <pc:docMk/>
            <pc:sldMk cId="698029307" sldId="394"/>
            <ac:spMk id="3" creationId="{47979968-4BE6-3F25-1056-098356BC2ECB}"/>
          </ac:spMkLst>
        </pc:spChg>
        <pc:spChg chg="mod">
          <ac:chgData name="Chris Hill" userId="a63c4be1-312c-4e8a-945a-fa77e52eb3c2" providerId="ADAL" clId="{4F359885-4AFC-495C-A3A0-E7CE47FBF695}" dt="2024-06-13T08:30:04.317" v="52" actId="6549"/>
          <ac:spMkLst>
            <pc:docMk/>
            <pc:sldMk cId="698029307" sldId="394"/>
            <ac:spMk id="4" creationId="{D6EB9E17-6BAE-4B0B-E7A7-3338042B9C56}"/>
          </ac:spMkLst>
        </pc:spChg>
      </pc:sldChg>
      <pc:sldChg chg="del">
        <pc:chgData name="Chris Hill" userId="a63c4be1-312c-4e8a-945a-fa77e52eb3c2" providerId="ADAL" clId="{4F359885-4AFC-495C-A3A0-E7CE47FBF695}" dt="2024-06-13T08:29:14.778" v="5" actId="47"/>
        <pc:sldMkLst>
          <pc:docMk/>
          <pc:sldMk cId="956272654" sldId="396"/>
        </pc:sldMkLst>
      </pc:sldChg>
      <pc:sldChg chg="del">
        <pc:chgData name="Chris Hill" userId="a63c4be1-312c-4e8a-945a-fa77e52eb3c2" providerId="ADAL" clId="{4F359885-4AFC-495C-A3A0-E7CE47FBF695}" dt="2024-06-13T08:29:15.180" v="6" actId="47"/>
        <pc:sldMkLst>
          <pc:docMk/>
          <pc:sldMk cId="424737687" sldId="397"/>
        </pc:sldMkLst>
      </pc:sldChg>
      <pc:sldChg chg="del">
        <pc:chgData name="Chris Hill" userId="a63c4be1-312c-4e8a-945a-fa77e52eb3c2" providerId="ADAL" clId="{4F359885-4AFC-495C-A3A0-E7CE47FBF695}" dt="2024-06-13T08:29:16.484" v="8" actId="47"/>
        <pc:sldMkLst>
          <pc:docMk/>
          <pc:sldMk cId="2911243058" sldId="398"/>
        </pc:sldMkLst>
      </pc:sldChg>
      <pc:sldChg chg="delSp modSp mod">
        <pc:chgData name="Chris Hill" userId="a63c4be1-312c-4e8a-945a-fa77e52eb3c2" providerId="ADAL" clId="{4F359885-4AFC-495C-A3A0-E7CE47FBF695}" dt="2024-06-13T08:30:25.194" v="72" actId="313"/>
        <pc:sldMkLst>
          <pc:docMk/>
          <pc:sldMk cId="2134345922" sldId="399"/>
        </pc:sldMkLst>
        <pc:spChg chg="mod">
          <ac:chgData name="Chris Hill" userId="a63c4be1-312c-4e8a-945a-fa77e52eb3c2" providerId="ADAL" clId="{4F359885-4AFC-495C-A3A0-E7CE47FBF695}" dt="2024-06-13T08:30:25.194" v="72" actId="313"/>
          <ac:spMkLst>
            <pc:docMk/>
            <pc:sldMk cId="2134345922" sldId="399"/>
            <ac:spMk id="3" creationId="{47979968-4BE6-3F25-1056-098356BC2ECB}"/>
          </ac:spMkLst>
        </pc:spChg>
        <pc:spChg chg="del">
          <ac:chgData name="Chris Hill" userId="a63c4be1-312c-4e8a-945a-fa77e52eb3c2" providerId="ADAL" clId="{4F359885-4AFC-495C-A3A0-E7CE47FBF695}" dt="2024-06-13T08:30:22.727" v="71" actId="478"/>
          <ac:spMkLst>
            <pc:docMk/>
            <pc:sldMk cId="2134345922" sldId="399"/>
            <ac:spMk id="4" creationId="{D6EB9E17-6BAE-4B0B-E7A7-3338042B9C56}"/>
          </ac:spMkLst>
        </pc:spChg>
      </pc:sldChg>
      <pc:sldChg chg="del">
        <pc:chgData name="Chris Hill" userId="a63c4be1-312c-4e8a-945a-fa77e52eb3c2" providerId="ADAL" clId="{4F359885-4AFC-495C-A3A0-E7CE47FBF695}" dt="2024-06-13T08:29:20.211" v="11" actId="47"/>
        <pc:sldMkLst>
          <pc:docMk/>
          <pc:sldMk cId="1934472442" sldId="400"/>
        </pc:sldMkLst>
      </pc:sldChg>
      <pc:sldChg chg="addSp delSp modSp add mod ord modNotesTx">
        <pc:chgData name="Chris Hill" userId="a63c4be1-312c-4e8a-945a-fa77e52eb3c2" providerId="ADAL" clId="{4F359885-4AFC-495C-A3A0-E7CE47FBF695}" dt="2024-06-18T12:28:12.125" v="323" actId="6549"/>
        <pc:sldMkLst>
          <pc:docMk/>
          <pc:sldMk cId="2426975985" sldId="400"/>
        </pc:sldMkLst>
        <pc:spChg chg="del mod">
          <ac:chgData name="Chris Hill" userId="a63c4be1-312c-4e8a-945a-fa77e52eb3c2" providerId="ADAL" clId="{4F359885-4AFC-495C-A3A0-E7CE47FBF695}" dt="2024-06-13T08:33:54.579" v="133" actId="478"/>
          <ac:spMkLst>
            <pc:docMk/>
            <pc:sldMk cId="2426975985" sldId="400"/>
            <ac:spMk id="2" creationId="{6BB43044-FEEE-FE9D-0059-649A67AEA744}"/>
          </ac:spMkLst>
        </pc:spChg>
        <pc:spChg chg="mod">
          <ac:chgData name="Chris Hill" userId="a63c4be1-312c-4e8a-945a-fa77e52eb3c2" providerId="ADAL" clId="{4F359885-4AFC-495C-A3A0-E7CE47FBF695}" dt="2024-06-13T08:34:57.213" v="187" actId="20577"/>
          <ac:spMkLst>
            <pc:docMk/>
            <pc:sldMk cId="2426975985" sldId="400"/>
            <ac:spMk id="3" creationId="{47979968-4BE6-3F25-1056-098356BC2ECB}"/>
          </ac:spMkLst>
        </pc:spChg>
        <pc:spChg chg="del">
          <ac:chgData name="Chris Hill" userId="a63c4be1-312c-4e8a-945a-fa77e52eb3c2" providerId="ADAL" clId="{4F359885-4AFC-495C-A3A0-E7CE47FBF695}" dt="2024-06-13T08:29:49.879" v="47" actId="478"/>
          <ac:spMkLst>
            <pc:docMk/>
            <pc:sldMk cId="2426975985" sldId="400"/>
            <ac:spMk id="4" creationId="{D6EB9E17-6BAE-4B0B-E7A7-3338042B9C56}"/>
          </ac:spMkLst>
        </pc:spChg>
        <pc:picChg chg="add del">
          <ac:chgData name="Chris Hill" userId="a63c4be1-312c-4e8a-945a-fa77e52eb3c2" providerId="ADAL" clId="{4F359885-4AFC-495C-A3A0-E7CE47FBF695}" dt="2024-06-13T08:33:43.321" v="129" actId="478"/>
          <ac:picMkLst>
            <pc:docMk/>
            <pc:sldMk cId="2426975985" sldId="400"/>
            <ac:picMk id="7" creationId="{25A3DC8B-9445-1D79-3B93-F2477072A6EE}"/>
          </ac:picMkLst>
        </pc:picChg>
      </pc:sldChg>
      <pc:sldChg chg="modSp add mod modNotesTx">
        <pc:chgData name="Chris Hill" userId="a63c4be1-312c-4e8a-945a-fa77e52eb3c2" providerId="ADAL" clId="{4F359885-4AFC-495C-A3A0-E7CE47FBF695}" dt="2024-06-13T08:35:38.108" v="229" actId="20577"/>
        <pc:sldMkLst>
          <pc:docMk/>
          <pc:sldMk cId="609801792" sldId="401"/>
        </pc:sldMkLst>
        <pc:spChg chg="mod">
          <ac:chgData name="Chris Hill" userId="a63c4be1-312c-4e8a-945a-fa77e52eb3c2" providerId="ADAL" clId="{4F359885-4AFC-495C-A3A0-E7CE47FBF695}" dt="2024-06-13T08:35:29.723" v="204" actId="1076"/>
          <ac:spMkLst>
            <pc:docMk/>
            <pc:sldMk cId="609801792" sldId="401"/>
            <ac:spMk id="2" creationId="{6BB43044-FEEE-FE9D-0059-649A67AEA744}"/>
          </ac:spMkLst>
        </pc:spChg>
      </pc:sldChg>
      <pc:sldChg chg="modSp add mod ord modNotesTx">
        <pc:chgData name="Chris Hill" userId="a63c4be1-312c-4e8a-945a-fa77e52eb3c2" providerId="ADAL" clId="{4F359885-4AFC-495C-A3A0-E7CE47FBF695}" dt="2024-06-18T12:28:30.714" v="330" actId="20577"/>
        <pc:sldMkLst>
          <pc:docMk/>
          <pc:sldMk cId="3975167494" sldId="402"/>
        </pc:sldMkLst>
        <pc:spChg chg="mod">
          <ac:chgData name="Chris Hill" userId="a63c4be1-312c-4e8a-945a-fa77e52eb3c2" providerId="ADAL" clId="{4F359885-4AFC-495C-A3A0-E7CE47FBF695}" dt="2024-06-18T12:28:30.714" v="330" actId="20577"/>
          <ac:spMkLst>
            <pc:docMk/>
            <pc:sldMk cId="3975167494" sldId="402"/>
            <ac:spMk id="2" creationId="{6BB43044-FEEE-FE9D-0059-649A67AEA744}"/>
          </ac:spMkLst>
        </pc:spChg>
      </pc:sldChg>
      <pc:sldChg chg="modSp add mod ord modNotesTx">
        <pc:chgData name="Chris Hill" userId="a63c4be1-312c-4e8a-945a-fa77e52eb3c2" providerId="ADAL" clId="{4F359885-4AFC-495C-A3A0-E7CE47FBF695}" dt="2024-06-18T12:28:56.715" v="370" actId="313"/>
        <pc:sldMkLst>
          <pc:docMk/>
          <pc:sldMk cId="1845510304" sldId="403"/>
        </pc:sldMkLst>
        <pc:spChg chg="mod">
          <ac:chgData name="Chris Hill" userId="a63c4be1-312c-4e8a-945a-fa77e52eb3c2" providerId="ADAL" clId="{4F359885-4AFC-495C-A3A0-E7CE47FBF695}" dt="2024-06-13T08:35:56.387" v="247" actId="20577"/>
          <ac:spMkLst>
            <pc:docMk/>
            <pc:sldMk cId="1845510304" sldId="403"/>
            <ac:spMk id="2" creationId="{6BB43044-FEEE-FE9D-0059-649A67AEA744}"/>
          </ac:spMkLst>
        </pc:spChg>
      </pc:sldChg>
      <pc:sldChg chg="add del">
        <pc:chgData name="Chris Hill" userId="a63c4be1-312c-4e8a-945a-fa77e52eb3c2" providerId="ADAL" clId="{4F359885-4AFC-495C-A3A0-E7CE47FBF695}" dt="2024-06-13T08:35:47.605" v="232" actId="47"/>
        <pc:sldMkLst>
          <pc:docMk/>
          <pc:sldMk cId="2112206453" sldId="40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54565AF0-EC3B-4A19-BE76-1510A3BCF510}" type="datetimeFigureOut">
              <a:rPr lang="en-US" smtClean="0"/>
              <a:t>6/18/2024</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D54A9F3-3491-4126-8811-5E1DB85CE9AA}" type="slidenum">
              <a:rPr lang="en-US" smtClean="0"/>
              <a:t>‹#›</a:t>
            </a:fld>
            <a:endParaRPr lang="en-US"/>
          </a:p>
        </p:txBody>
      </p:sp>
    </p:spTree>
    <p:extLst>
      <p:ext uri="{BB962C8B-B14F-4D97-AF65-F5344CB8AC3E}">
        <p14:creationId xmlns:p14="http://schemas.microsoft.com/office/powerpoint/2010/main" val="2382416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p>
        </p:txBody>
      </p:sp>
      <p:sp>
        <p:nvSpPr>
          <p:cNvPr id="4" name="Slide Number Placeholder 3"/>
          <p:cNvSpPr>
            <a:spLocks noGrp="1"/>
          </p:cNvSpPr>
          <p:nvPr>
            <p:ph type="sldNum" sz="quarter" idx="5"/>
          </p:nvPr>
        </p:nvSpPr>
        <p:spPr/>
        <p:txBody>
          <a:bodyPr/>
          <a:lstStyle/>
          <a:p>
            <a:fld id="{ED54A9F3-3491-4126-8811-5E1DB85CE9AA}" type="slidenum">
              <a:rPr lang="en-US" smtClean="0"/>
              <a:t>1</a:t>
            </a:fld>
            <a:endParaRPr lang="en-US"/>
          </a:p>
        </p:txBody>
      </p:sp>
    </p:spTree>
    <p:extLst>
      <p:ext uri="{BB962C8B-B14F-4D97-AF65-F5344CB8AC3E}">
        <p14:creationId xmlns:p14="http://schemas.microsoft.com/office/powerpoint/2010/main" val="22884014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54A9F3-3491-4126-8811-5E1DB85CE9AA}" type="slidenum">
              <a:rPr lang="en-US" smtClean="0"/>
              <a:t>10</a:t>
            </a:fld>
            <a:endParaRPr lang="en-US"/>
          </a:p>
        </p:txBody>
      </p:sp>
    </p:spTree>
    <p:extLst>
      <p:ext uri="{BB962C8B-B14F-4D97-AF65-F5344CB8AC3E}">
        <p14:creationId xmlns:p14="http://schemas.microsoft.com/office/powerpoint/2010/main" val="1018590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dirty="0">
                <a:solidFill>
                  <a:srgbClr val="0A0A0A"/>
                </a:solidFill>
                <a:effectLst/>
                <a:highlight>
                  <a:srgbClr val="FFFFFF"/>
                </a:highlight>
                <a:latin typeface="Inter"/>
              </a:rPr>
              <a:t>Deskilled, frustrated, </a:t>
            </a:r>
            <a:endParaRPr lang="en-US" sz="1800" dirty="0"/>
          </a:p>
        </p:txBody>
      </p:sp>
      <p:sp>
        <p:nvSpPr>
          <p:cNvPr id="4" name="Slide Number Placeholder 3"/>
          <p:cNvSpPr>
            <a:spLocks noGrp="1"/>
          </p:cNvSpPr>
          <p:nvPr>
            <p:ph type="sldNum" sz="quarter" idx="5"/>
          </p:nvPr>
        </p:nvSpPr>
        <p:spPr/>
        <p:txBody>
          <a:bodyPr/>
          <a:lstStyle/>
          <a:p>
            <a:fld id="{ED54A9F3-3491-4126-8811-5E1DB85CE9AA}" type="slidenum">
              <a:rPr lang="en-US" smtClean="0"/>
              <a:t>2</a:t>
            </a:fld>
            <a:endParaRPr lang="en-US"/>
          </a:p>
        </p:txBody>
      </p:sp>
    </p:spTree>
    <p:extLst>
      <p:ext uri="{BB962C8B-B14F-4D97-AF65-F5344CB8AC3E}">
        <p14:creationId xmlns:p14="http://schemas.microsoft.com/office/powerpoint/2010/main" val="1317704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p>
        </p:txBody>
      </p:sp>
      <p:sp>
        <p:nvSpPr>
          <p:cNvPr id="4" name="Slide Number Placeholder 3"/>
          <p:cNvSpPr>
            <a:spLocks noGrp="1"/>
          </p:cNvSpPr>
          <p:nvPr>
            <p:ph type="sldNum" sz="quarter" idx="5"/>
          </p:nvPr>
        </p:nvSpPr>
        <p:spPr/>
        <p:txBody>
          <a:bodyPr/>
          <a:lstStyle/>
          <a:p>
            <a:fld id="{ED54A9F3-3491-4126-8811-5E1DB85CE9AA}" type="slidenum">
              <a:rPr lang="en-US" smtClean="0"/>
              <a:t>3</a:t>
            </a:fld>
            <a:endParaRPr lang="en-US"/>
          </a:p>
        </p:txBody>
      </p:sp>
    </p:spTree>
    <p:extLst>
      <p:ext uri="{BB962C8B-B14F-4D97-AF65-F5344CB8AC3E}">
        <p14:creationId xmlns:p14="http://schemas.microsoft.com/office/powerpoint/2010/main" val="1349626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dirty="0">
                <a:solidFill>
                  <a:srgbClr val="0A0A0A"/>
                </a:solidFill>
                <a:effectLst/>
                <a:highlight>
                  <a:srgbClr val="FFFFFF"/>
                </a:highlight>
                <a:latin typeface="Inter"/>
              </a:rPr>
              <a:t>There to facilitate training, successes and failures, not make mini ‘us’</a:t>
            </a:r>
            <a:endParaRPr lang="en-US" sz="1800" dirty="0"/>
          </a:p>
        </p:txBody>
      </p:sp>
      <p:sp>
        <p:nvSpPr>
          <p:cNvPr id="4" name="Slide Number Placeholder 3"/>
          <p:cNvSpPr>
            <a:spLocks noGrp="1"/>
          </p:cNvSpPr>
          <p:nvPr>
            <p:ph type="sldNum" sz="quarter" idx="5"/>
          </p:nvPr>
        </p:nvSpPr>
        <p:spPr/>
        <p:txBody>
          <a:bodyPr/>
          <a:lstStyle/>
          <a:p>
            <a:fld id="{ED54A9F3-3491-4126-8811-5E1DB85CE9AA}" type="slidenum">
              <a:rPr lang="en-US" smtClean="0"/>
              <a:t>4</a:t>
            </a:fld>
            <a:endParaRPr lang="en-US"/>
          </a:p>
        </p:txBody>
      </p:sp>
    </p:spTree>
    <p:extLst>
      <p:ext uri="{BB962C8B-B14F-4D97-AF65-F5344CB8AC3E}">
        <p14:creationId xmlns:p14="http://schemas.microsoft.com/office/powerpoint/2010/main" val="8353373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D54A9F3-3491-4126-8811-5E1DB85CE9AA}" type="slidenum">
              <a:rPr lang="en-US" smtClean="0"/>
              <a:t>5</a:t>
            </a:fld>
            <a:endParaRPr lang="en-US"/>
          </a:p>
        </p:txBody>
      </p:sp>
    </p:spTree>
    <p:extLst>
      <p:ext uri="{BB962C8B-B14F-4D97-AF65-F5344CB8AC3E}">
        <p14:creationId xmlns:p14="http://schemas.microsoft.com/office/powerpoint/2010/main" val="1219322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D54A9F3-3491-4126-8811-5E1DB85CE9AA}" type="slidenum">
              <a:rPr lang="en-US" smtClean="0"/>
              <a:t>6</a:t>
            </a:fld>
            <a:endParaRPr lang="en-US"/>
          </a:p>
        </p:txBody>
      </p:sp>
    </p:spTree>
    <p:extLst>
      <p:ext uri="{BB962C8B-B14F-4D97-AF65-F5344CB8AC3E}">
        <p14:creationId xmlns:p14="http://schemas.microsoft.com/office/powerpoint/2010/main" val="1392544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dirty="0">
                <a:solidFill>
                  <a:srgbClr val="0A0A0A"/>
                </a:solidFill>
                <a:effectLst/>
                <a:highlight>
                  <a:srgbClr val="FFFFFF"/>
                </a:highlight>
                <a:latin typeface="Inter"/>
              </a:rPr>
              <a:t>Impossible and Unrealistic expectations create Dominating cultures and lead to burnout, apathy, resistance, or turnover. Limited and Resigned expectations create Protecting cultures and lead to underperforming, entitled, and unhealthy cultures. Realistic expectations are empowering and the key to leading and communicating effectively.</a:t>
            </a:r>
            <a:endParaRPr lang="en-US" sz="1800" dirty="0"/>
          </a:p>
        </p:txBody>
      </p:sp>
      <p:sp>
        <p:nvSpPr>
          <p:cNvPr id="4" name="Slide Number Placeholder 3"/>
          <p:cNvSpPr>
            <a:spLocks noGrp="1"/>
          </p:cNvSpPr>
          <p:nvPr>
            <p:ph type="sldNum" sz="quarter" idx="5"/>
          </p:nvPr>
        </p:nvSpPr>
        <p:spPr/>
        <p:txBody>
          <a:bodyPr/>
          <a:lstStyle/>
          <a:p>
            <a:fld id="{ED54A9F3-3491-4126-8811-5E1DB85CE9AA}" type="slidenum">
              <a:rPr lang="en-US" smtClean="0"/>
              <a:t>7</a:t>
            </a:fld>
            <a:endParaRPr lang="en-US"/>
          </a:p>
        </p:txBody>
      </p:sp>
    </p:spTree>
    <p:extLst>
      <p:ext uri="{BB962C8B-B14F-4D97-AF65-F5344CB8AC3E}">
        <p14:creationId xmlns:p14="http://schemas.microsoft.com/office/powerpoint/2010/main" val="1833480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dirty="0">
                <a:solidFill>
                  <a:srgbClr val="0A0A0A"/>
                </a:solidFill>
                <a:effectLst/>
                <a:highlight>
                  <a:srgbClr val="FFFFFF"/>
                </a:highlight>
                <a:latin typeface="Inter"/>
              </a:rPr>
              <a:t>Impossible and Unrealistic expectations create Dominating cultures and lead to burnout, apathy, resistance, or turnover. Limited and Resigned expectations create Protecting cultures and lead to underperforming, entitled, and unhealthy cultures. Realistic expectations are empowering and the key to leading and communicating effectively.</a:t>
            </a:r>
            <a:endParaRPr lang="en-US" sz="1800" dirty="0"/>
          </a:p>
        </p:txBody>
      </p:sp>
      <p:sp>
        <p:nvSpPr>
          <p:cNvPr id="4" name="Slide Number Placeholder 3"/>
          <p:cNvSpPr>
            <a:spLocks noGrp="1"/>
          </p:cNvSpPr>
          <p:nvPr>
            <p:ph type="sldNum" sz="quarter" idx="5"/>
          </p:nvPr>
        </p:nvSpPr>
        <p:spPr/>
        <p:txBody>
          <a:bodyPr/>
          <a:lstStyle/>
          <a:p>
            <a:fld id="{ED54A9F3-3491-4126-8811-5E1DB85CE9AA}" type="slidenum">
              <a:rPr lang="en-US" smtClean="0"/>
              <a:t>8</a:t>
            </a:fld>
            <a:endParaRPr lang="en-US"/>
          </a:p>
        </p:txBody>
      </p:sp>
    </p:spTree>
    <p:extLst>
      <p:ext uri="{BB962C8B-B14F-4D97-AF65-F5344CB8AC3E}">
        <p14:creationId xmlns:p14="http://schemas.microsoft.com/office/powerpoint/2010/main" val="91608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54A9F3-3491-4126-8811-5E1DB85CE9AA}" type="slidenum">
              <a:rPr lang="en-US" smtClean="0"/>
              <a:t>9</a:t>
            </a:fld>
            <a:endParaRPr lang="en-US"/>
          </a:p>
        </p:txBody>
      </p:sp>
    </p:spTree>
    <p:extLst>
      <p:ext uri="{BB962C8B-B14F-4D97-AF65-F5344CB8AC3E}">
        <p14:creationId xmlns:p14="http://schemas.microsoft.com/office/powerpoint/2010/main" val="5947036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8B774-080E-2D4B-BF2D-1AD9F34668F4}"/>
              </a:ext>
            </a:extLst>
          </p:cNvPr>
          <p:cNvSpPr>
            <a:spLocks noGrp="1"/>
          </p:cNvSpPr>
          <p:nvPr>
            <p:ph type="ctrTitle" hasCustomPrompt="1"/>
          </p:nvPr>
        </p:nvSpPr>
        <p:spPr>
          <a:xfrm>
            <a:off x="1524000" y="1122363"/>
            <a:ext cx="9144000" cy="2387600"/>
          </a:xfrm>
          <a:prstGeom prst="rect">
            <a:avLst/>
          </a:prstGeom>
        </p:spPr>
        <p:txBody>
          <a:bodyPr anchor="b"/>
          <a:lstStyle>
            <a:lvl1pPr algn="ctr">
              <a:defRPr sz="6000" spc="300"/>
            </a:lvl1pPr>
          </a:lstStyle>
          <a:p>
            <a:r>
              <a:rPr lang="en-US" b="1" dirty="0">
                <a:latin typeface="Calibri" panose="020F0502020204030204" pitchFamily="34" charset="0"/>
                <a:cs typeface="Calibri" panose="020F0502020204030204" pitchFamily="34" charset="0"/>
              </a:rPr>
              <a:t>THIS IS YOUR TITLE</a:t>
            </a:r>
          </a:p>
        </p:txBody>
      </p:sp>
      <p:sp>
        <p:nvSpPr>
          <p:cNvPr id="3" name="Subtitle 2">
            <a:extLst>
              <a:ext uri="{FF2B5EF4-FFF2-40B4-BE49-F238E27FC236}">
                <a16:creationId xmlns:a16="http://schemas.microsoft.com/office/drawing/2014/main" id="{804C34C9-52A7-244F-A6EE-DBC76928C079}"/>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THIS IS YOUR SUBTITLE</a:t>
            </a:r>
          </a:p>
        </p:txBody>
      </p:sp>
      <p:sp>
        <p:nvSpPr>
          <p:cNvPr id="9" name="Rectangle 8">
            <a:extLst>
              <a:ext uri="{FF2B5EF4-FFF2-40B4-BE49-F238E27FC236}">
                <a16:creationId xmlns:a16="http://schemas.microsoft.com/office/drawing/2014/main" id="{D9DF964F-F7A4-6B56-7F21-B6AB1DA1EF56}"/>
              </a:ext>
            </a:extLst>
          </p:cNvPr>
          <p:cNvSpPr/>
          <p:nvPr userDrawn="1"/>
        </p:nvSpPr>
        <p:spPr>
          <a:xfrm>
            <a:off x="0" y="0"/>
            <a:ext cx="579863" cy="6858000"/>
          </a:xfrm>
          <a:prstGeom prst="rect">
            <a:avLst/>
          </a:prstGeom>
          <a:solidFill>
            <a:srgbClr val="EB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elay 10">
            <a:extLst>
              <a:ext uri="{FF2B5EF4-FFF2-40B4-BE49-F238E27FC236}">
                <a16:creationId xmlns:a16="http://schemas.microsoft.com/office/drawing/2014/main" id="{0D5C8F1F-66BF-516D-2D37-EFB3394ADCC1}"/>
              </a:ext>
            </a:extLst>
          </p:cNvPr>
          <p:cNvSpPr/>
          <p:nvPr userDrawn="1"/>
        </p:nvSpPr>
        <p:spPr>
          <a:xfrm rot="5400000">
            <a:off x="9421828" y="648959"/>
            <a:ext cx="3440153" cy="1410629"/>
          </a:xfrm>
          <a:custGeom>
            <a:avLst/>
            <a:gdLst>
              <a:gd name="connsiteX0" fmla="*/ 0 w 2899317"/>
              <a:gd name="connsiteY0" fmla="*/ 0 h 2486722"/>
              <a:gd name="connsiteX1" fmla="*/ 1449659 w 2899317"/>
              <a:gd name="connsiteY1" fmla="*/ 0 h 2486722"/>
              <a:gd name="connsiteX2" fmla="*/ 2899318 w 2899317"/>
              <a:gd name="connsiteY2" fmla="*/ 1243361 h 2486722"/>
              <a:gd name="connsiteX3" fmla="*/ 1449659 w 2899317"/>
              <a:gd name="connsiteY3" fmla="*/ 2486722 h 2486722"/>
              <a:gd name="connsiteX4" fmla="*/ 0 w 2899317"/>
              <a:gd name="connsiteY4" fmla="*/ 2486722 h 2486722"/>
              <a:gd name="connsiteX5" fmla="*/ 0 w 2899317"/>
              <a:gd name="connsiteY5" fmla="*/ 0 h 2486722"/>
              <a:gd name="connsiteX0" fmla="*/ 0 w 5374889"/>
              <a:gd name="connsiteY0" fmla="*/ 11151 h 2486722"/>
              <a:gd name="connsiteX1" fmla="*/ 3925230 w 5374889"/>
              <a:gd name="connsiteY1" fmla="*/ 0 h 2486722"/>
              <a:gd name="connsiteX2" fmla="*/ 5374889 w 5374889"/>
              <a:gd name="connsiteY2" fmla="*/ 1243361 h 2486722"/>
              <a:gd name="connsiteX3" fmla="*/ 3925230 w 5374889"/>
              <a:gd name="connsiteY3" fmla="*/ 2486722 h 2486722"/>
              <a:gd name="connsiteX4" fmla="*/ 2475571 w 5374889"/>
              <a:gd name="connsiteY4" fmla="*/ 2486722 h 2486722"/>
              <a:gd name="connsiteX5" fmla="*/ 0 w 5374889"/>
              <a:gd name="connsiteY5" fmla="*/ 11151 h 2486722"/>
              <a:gd name="connsiteX0" fmla="*/ 22303 w 5397192"/>
              <a:gd name="connsiteY0" fmla="*/ 11151 h 2486722"/>
              <a:gd name="connsiteX1" fmla="*/ 3947533 w 5397192"/>
              <a:gd name="connsiteY1" fmla="*/ 0 h 2486722"/>
              <a:gd name="connsiteX2" fmla="*/ 5397192 w 5397192"/>
              <a:gd name="connsiteY2" fmla="*/ 1243361 h 2486722"/>
              <a:gd name="connsiteX3" fmla="*/ 3947533 w 5397192"/>
              <a:gd name="connsiteY3" fmla="*/ 2486722 h 2486722"/>
              <a:gd name="connsiteX4" fmla="*/ 0 w 5397192"/>
              <a:gd name="connsiteY4" fmla="*/ 2453268 h 2486722"/>
              <a:gd name="connsiteX5" fmla="*/ 22303 w 5397192"/>
              <a:gd name="connsiteY5" fmla="*/ 11151 h 2486722"/>
              <a:gd name="connsiteX0" fmla="*/ 22303 w 5146936"/>
              <a:gd name="connsiteY0" fmla="*/ 11151 h 2486722"/>
              <a:gd name="connsiteX1" fmla="*/ 3947533 w 5146936"/>
              <a:gd name="connsiteY1" fmla="*/ 0 h 2486722"/>
              <a:gd name="connsiteX2" fmla="*/ 5146936 w 5146936"/>
              <a:gd name="connsiteY2" fmla="*/ 1243362 h 2486722"/>
              <a:gd name="connsiteX3" fmla="*/ 3947533 w 5146936"/>
              <a:gd name="connsiteY3" fmla="*/ 2486722 h 2486722"/>
              <a:gd name="connsiteX4" fmla="*/ 0 w 5146936"/>
              <a:gd name="connsiteY4" fmla="*/ 2453268 h 2486722"/>
              <a:gd name="connsiteX5" fmla="*/ 22303 w 5146936"/>
              <a:gd name="connsiteY5" fmla="*/ 11151 h 248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46936" h="2486722">
                <a:moveTo>
                  <a:pt x="22303" y="11151"/>
                </a:moveTo>
                <a:lnTo>
                  <a:pt x="3947533" y="0"/>
                </a:lnTo>
                <a:cubicBezTo>
                  <a:pt x="4748158" y="0"/>
                  <a:pt x="5146936" y="556673"/>
                  <a:pt x="5146936" y="1243362"/>
                </a:cubicBezTo>
                <a:cubicBezTo>
                  <a:pt x="5146936" y="1930051"/>
                  <a:pt x="4748158" y="2486722"/>
                  <a:pt x="3947533" y="2486722"/>
                </a:cubicBezTo>
                <a:lnTo>
                  <a:pt x="0" y="2453268"/>
                </a:lnTo>
                <a:lnTo>
                  <a:pt x="22303" y="11151"/>
                </a:lnTo>
                <a:close/>
              </a:path>
            </a:pathLst>
          </a:custGeom>
          <a:solidFill>
            <a:srgbClr val="EB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BA900"/>
              </a:solidFill>
            </a:endParaRPr>
          </a:p>
        </p:txBody>
      </p:sp>
      <p:sp>
        <p:nvSpPr>
          <p:cNvPr id="11" name="Delay 10">
            <a:extLst>
              <a:ext uri="{FF2B5EF4-FFF2-40B4-BE49-F238E27FC236}">
                <a16:creationId xmlns:a16="http://schemas.microsoft.com/office/drawing/2014/main" id="{ED11AFAB-EAE2-9E6F-9330-C8C999C45BD2}"/>
              </a:ext>
            </a:extLst>
          </p:cNvPr>
          <p:cNvSpPr/>
          <p:nvPr userDrawn="1"/>
        </p:nvSpPr>
        <p:spPr>
          <a:xfrm rot="5400000">
            <a:off x="9149417" y="338352"/>
            <a:ext cx="2574345" cy="1166036"/>
          </a:xfrm>
          <a:custGeom>
            <a:avLst/>
            <a:gdLst>
              <a:gd name="connsiteX0" fmla="*/ 0 w 2899317"/>
              <a:gd name="connsiteY0" fmla="*/ 0 h 2486722"/>
              <a:gd name="connsiteX1" fmla="*/ 1449659 w 2899317"/>
              <a:gd name="connsiteY1" fmla="*/ 0 h 2486722"/>
              <a:gd name="connsiteX2" fmla="*/ 2899318 w 2899317"/>
              <a:gd name="connsiteY2" fmla="*/ 1243361 h 2486722"/>
              <a:gd name="connsiteX3" fmla="*/ 1449659 w 2899317"/>
              <a:gd name="connsiteY3" fmla="*/ 2486722 h 2486722"/>
              <a:gd name="connsiteX4" fmla="*/ 0 w 2899317"/>
              <a:gd name="connsiteY4" fmla="*/ 2486722 h 2486722"/>
              <a:gd name="connsiteX5" fmla="*/ 0 w 2899317"/>
              <a:gd name="connsiteY5" fmla="*/ 0 h 2486722"/>
              <a:gd name="connsiteX0" fmla="*/ 0 w 5374889"/>
              <a:gd name="connsiteY0" fmla="*/ 11151 h 2486722"/>
              <a:gd name="connsiteX1" fmla="*/ 3925230 w 5374889"/>
              <a:gd name="connsiteY1" fmla="*/ 0 h 2486722"/>
              <a:gd name="connsiteX2" fmla="*/ 5374889 w 5374889"/>
              <a:gd name="connsiteY2" fmla="*/ 1243361 h 2486722"/>
              <a:gd name="connsiteX3" fmla="*/ 3925230 w 5374889"/>
              <a:gd name="connsiteY3" fmla="*/ 2486722 h 2486722"/>
              <a:gd name="connsiteX4" fmla="*/ 2475571 w 5374889"/>
              <a:gd name="connsiteY4" fmla="*/ 2486722 h 2486722"/>
              <a:gd name="connsiteX5" fmla="*/ 0 w 5374889"/>
              <a:gd name="connsiteY5" fmla="*/ 11151 h 2486722"/>
              <a:gd name="connsiteX0" fmla="*/ 22303 w 5397192"/>
              <a:gd name="connsiteY0" fmla="*/ 11151 h 2486722"/>
              <a:gd name="connsiteX1" fmla="*/ 3947533 w 5397192"/>
              <a:gd name="connsiteY1" fmla="*/ 0 h 2486722"/>
              <a:gd name="connsiteX2" fmla="*/ 5397192 w 5397192"/>
              <a:gd name="connsiteY2" fmla="*/ 1243361 h 2486722"/>
              <a:gd name="connsiteX3" fmla="*/ 3947533 w 5397192"/>
              <a:gd name="connsiteY3" fmla="*/ 2486722 h 2486722"/>
              <a:gd name="connsiteX4" fmla="*/ 0 w 5397192"/>
              <a:gd name="connsiteY4" fmla="*/ 2453268 h 2486722"/>
              <a:gd name="connsiteX5" fmla="*/ 22303 w 5397192"/>
              <a:gd name="connsiteY5" fmla="*/ 11151 h 2486722"/>
              <a:gd name="connsiteX0" fmla="*/ 22303 w 5146936"/>
              <a:gd name="connsiteY0" fmla="*/ 11151 h 2486722"/>
              <a:gd name="connsiteX1" fmla="*/ 3947533 w 5146936"/>
              <a:gd name="connsiteY1" fmla="*/ 0 h 2486722"/>
              <a:gd name="connsiteX2" fmla="*/ 5146936 w 5146936"/>
              <a:gd name="connsiteY2" fmla="*/ 1243362 h 2486722"/>
              <a:gd name="connsiteX3" fmla="*/ 3947533 w 5146936"/>
              <a:gd name="connsiteY3" fmla="*/ 2486722 h 2486722"/>
              <a:gd name="connsiteX4" fmla="*/ 0 w 5146936"/>
              <a:gd name="connsiteY4" fmla="*/ 2453268 h 2486722"/>
              <a:gd name="connsiteX5" fmla="*/ 22303 w 5146936"/>
              <a:gd name="connsiteY5" fmla="*/ 11151 h 248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46936" h="2486722">
                <a:moveTo>
                  <a:pt x="22303" y="11151"/>
                </a:moveTo>
                <a:lnTo>
                  <a:pt x="3947533" y="0"/>
                </a:lnTo>
                <a:cubicBezTo>
                  <a:pt x="4748158" y="0"/>
                  <a:pt x="5146936" y="556673"/>
                  <a:pt x="5146936" y="1243362"/>
                </a:cubicBezTo>
                <a:cubicBezTo>
                  <a:pt x="5146936" y="1930051"/>
                  <a:pt x="4748158" y="2486722"/>
                  <a:pt x="3947533" y="2486722"/>
                </a:cubicBezTo>
                <a:lnTo>
                  <a:pt x="0" y="2453268"/>
                </a:lnTo>
                <a:lnTo>
                  <a:pt x="22303" y="11151"/>
                </a:lnTo>
                <a:close/>
              </a:path>
            </a:pathLst>
          </a:custGeom>
          <a:noFill/>
          <a:ln w="38100">
            <a:solidFill>
              <a:srgbClr val="EBA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BA900"/>
              </a:solidFill>
            </a:endParaRPr>
          </a:p>
        </p:txBody>
      </p:sp>
      <p:sp>
        <p:nvSpPr>
          <p:cNvPr id="12" name="Delay 10">
            <a:extLst>
              <a:ext uri="{FF2B5EF4-FFF2-40B4-BE49-F238E27FC236}">
                <a16:creationId xmlns:a16="http://schemas.microsoft.com/office/drawing/2014/main" id="{590353DB-802C-29E9-612D-6EC27E397D05}"/>
              </a:ext>
            </a:extLst>
          </p:cNvPr>
          <p:cNvSpPr/>
          <p:nvPr userDrawn="1"/>
        </p:nvSpPr>
        <p:spPr>
          <a:xfrm rot="16200000">
            <a:off x="-223227" y="4238558"/>
            <a:ext cx="3929913" cy="1601497"/>
          </a:xfrm>
          <a:custGeom>
            <a:avLst/>
            <a:gdLst>
              <a:gd name="connsiteX0" fmla="*/ 0 w 2899317"/>
              <a:gd name="connsiteY0" fmla="*/ 0 h 2486722"/>
              <a:gd name="connsiteX1" fmla="*/ 1449659 w 2899317"/>
              <a:gd name="connsiteY1" fmla="*/ 0 h 2486722"/>
              <a:gd name="connsiteX2" fmla="*/ 2899318 w 2899317"/>
              <a:gd name="connsiteY2" fmla="*/ 1243361 h 2486722"/>
              <a:gd name="connsiteX3" fmla="*/ 1449659 w 2899317"/>
              <a:gd name="connsiteY3" fmla="*/ 2486722 h 2486722"/>
              <a:gd name="connsiteX4" fmla="*/ 0 w 2899317"/>
              <a:gd name="connsiteY4" fmla="*/ 2486722 h 2486722"/>
              <a:gd name="connsiteX5" fmla="*/ 0 w 2899317"/>
              <a:gd name="connsiteY5" fmla="*/ 0 h 2486722"/>
              <a:gd name="connsiteX0" fmla="*/ 0 w 5374889"/>
              <a:gd name="connsiteY0" fmla="*/ 11151 h 2486722"/>
              <a:gd name="connsiteX1" fmla="*/ 3925230 w 5374889"/>
              <a:gd name="connsiteY1" fmla="*/ 0 h 2486722"/>
              <a:gd name="connsiteX2" fmla="*/ 5374889 w 5374889"/>
              <a:gd name="connsiteY2" fmla="*/ 1243361 h 2486722"/>
              <a:gd name="connsiteX3" fmla="*/ 3925230 w 5374889"/>
              <a:gd name="connsiteY3" fmla="*/ 2486722 h 2486722"/>
              <a:gd name="connsiteX4" fmla="*/ 2475571 w 5374889"/>
              <a:gd name="connsiteY4" fmla="*/ 2486722 h 2486722"/>
              <a:gd name="connsiteX5" fmla="*/ 0 w 5374889"/>
              <a:gd name="connsiteY5" fmla="*/ 11151 h 2486722"/>
              <a:gd name="connsiteX0" fmla="*/ 22303 w 5397192"/>
              <a:gd name="connsiteY0" fmla="*/ 11151 h 2486722"/>
              <a:gd name="connsiteX1" fmla="*/ 3947533 w 5397192"/>
              <a:gd name="connsiteY1" fmla="*/ 0 h 2486722"/>
              <a:gd name="connsiteX2" fmla="*/ 5397192 w 5397192"/>
              <a:gd name="connsiteY2" fmla="*/ 1243361 h 2486722"/>
              <a:gd name="connsiteX3" fmla="*/ 3947533 w 5397192"/>
              <a:gd name="connsiteY3" fmla="*/ 2486722 h 2486722"/>
              <a:gd name="connsiteX4" fmla="*/ 0 w 5397192"/>
              <a:gd name="connsiteY4" fmla="*/ 2453268 h 2486722"/>
              <a:gd name="connsiteX5" fmla="*/ 22303 w 5397192"/>
              <a:gd name="connsiteY5" fmla="*/ 11151 h 2486722"/>
              <a:gd name="connsiteX0" fmla="*/ 22303 w 5146936"/>
              <a:gd name="connsiteY0" fmla="*/ 11151 h 2486722"/>
              <a:gd name="connsiteX1" fmla="*/ 3947533 w 5146936"/>
              <a:gd name="connsiteY1" fmla="*/ 0 h 2486722"/>
              <a:gd name="connsiteX2" fmla="*/ 5146936 w 5146936"/>
              <a:gd name="connsiteY2" fmla="*/ 1243362 h 2486722"/>
              <a:gd name="connsiteX3" fmla="*/ 3947533 w 5146936"/>
              <a:gd name="connsiteY3" fmla="*/ 2486722 h 2486722"/>
              <a:gd name="connsiteX4" fmla="*/ 0 w 5146936"/>
              <a:gd name="connsiteY4" fmla="*/ 2453268 h 2486722"/>
              <a:gd name="connsiteX5" fmla="*/ 22303 w 5146936"/>
              <a:gd name="connsiteY5" fmla="*/ 11151 h 248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46936" h="2486722">
                <a:moveTo>
                  <a:pt x="22303" y="11151"/>
                </a:moveTo>
                <a:lnTo>
                  <a:pt x="3947533" y="0"/>
                </a:lnTo>
                <a:cubicBezTo>
                  <a:pt x="4748158" y="0"/>
                  <a:pt x="5146936" y="556673"/>
                  <a:pt x="5146936" y="1243362"/>
                </a:cubicBezTo>
                <a:cubicBezTo>
                  <a:pt x="5146936" y="1930051"/>
                  <a:pt x="4748158" y="2486722"/>
                  <a:pt x="3947533" y="2486722"/>
                </a:cubicBezTo>
                <a:lnTo>
                  <a:pt x="0" y="2453268"/>
                </a:lnTo>
                <a:lnTo>
                  <a:pt x="22303" y="11151"/>
                </a:lnTo>
                <a:close/>
              </a:path>
            </a:pathLst>
          </a:custGeom>
          <a:noFill/>
          <a:ln w="38100">
            <a:solidFill>
              <a:srgbClr val="EBA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BA900"/>
              </a:solidFill>
            </a:endParaRPr>
          </a:p>
        </p:txBody>
      </p:sp>
      <p:sp>
        <p:nvSpPr>
          <p:cNvPr id="13" name="Delay 10">
            <a:extLst>
              <a:ext uri="{FF2B5EF4-FFF2-40B4-BE49-F238E27FC236}">
                <a16:creationId xmlns:a16="http://schemas.microsoft.com/office/drawing/2014/main" id="{A9B41825-1C69-AC94-266A-32CD9A1A7B83}"/>
              </a:ext>
            </a:extLst>
          </p:cNvPr>
          <p:cNvSpPr/>
          <p:nvPr userDrawn="1"/>
        </p:nvSpPr>
        <p:spPr>
          <a:xfrm rot="16200000">
            <a:off x="999244" y="4831266"/>
            <a:ext cx="3086468" cy="1259526"/>
          </a:xfrm>
          <a:custGeom>
            <a:avLst/>
            <a:gdLst>
              <a:gd name="connsiteX0" fmla="*/ 0 w 2899317"/>
              <a:gd name="connsiteY0" fmla="*/ 0 h 2486722"/>
              <a:gd name="connsiteX1" fmla="*/ 1449659 w 2899317"/>
              <a:gd name="connsiteY1" fmla="*/ 0 h 2486722"/>
              <a:gd name="connsiteX2" fmla="*/ 2899318 w 2899317"/>
              <a:gd name="connsiteY2" fmla="*/ 1243361 h 2486722"/>
              <a:gd name="connsiteX3" fmla="*/ 1449659 w 2899317"/>
              <a:gd name="connsiteY3" fmla="*/ 2486722 h 2486722"/>
              <a:gd name="connsiteX4" fmla="*/ 0 w 2899317"/>
              <a:gd name="connsiteY4" fmla="*/ 2486722 h 2486722"/>
              <a:gd name="connsiteX5" fmla="*/ 0 w 2899317"/>
              <a:gd name="connsiteY5" fmla="*/ 0 h 2486722"/>
              <a:gd name="connsiteX0" fmla="*/ 0 w 5374889"/>
              <a:gd name="connsiteY0" fmla="*/ 11151 h 2486722"/>
              <a:gd name="connsiteX1" fmla="*/ 3925230 w 5374889"/>
              <a:gd name="connsiteY1" fmla="*/ 0 h 2486722"/>
              <a:gd name="connsiteX2" fmla="*/ 5374889 w 5374889"/>
              <a:gd name="connsiteY2" fmla="*/ 1243361 h 2486722"/>
              <a:gd name="connsiteX3" fmla="*/ 3925230 w 5374889"/>
              <a:gd name="connsiteY3" fmla="*/ 2486722 h 2486722"/>
              <a:gd name="connsiteX4" fmla="*/ 2475571 w 5374889"/>
              <a:gd name="connsiteY4" fmla="*/ 2486722 h 2486722"/>
              <a:gd name="connsiteX5" fmla="*/ 0 w 5374889"/>
              <a:gd name="connsiteY5" fmla="*/ 11151 h 2486722"/>
              <a:gd name="connsiteX0" fmla="*/ 22303 w 5397192"/>
              <a:gd name="connsiteY0" fmla="*/ 11151 h 2486722"/>
              <a:gd name="connsiteX1" fmla="*/ 3947533 w 5397192"/>
              <a:gd name="connsiteY1" fmla="*/ 0 h 2486722"/>
              <a:gd name="connsiteX2" fmla="*/ 5397192 w 5397192"/>
              <a:gd name="connsiteY2" fmla="*/ 1243361 h 2486722"/>
              <a:gd name="connsiteX3" fmla="*/ 3947533 w 5397192"/>
              <a:gd name="connsiteY3" fmla="*/ 2486722 h 2486722"/>
              <a:gd name="connsiteX4" fmla="*/ 0 w 5397192"/>
              <a:gd name="connsiteY4" fmla="*/ 2453268 h 2486722"/>
              <a:gd name="connsiteX5" fmla="*/ 22303 w 5397192"/>
              <a:gd name="connsiteY5" fmla="*/ 11151 h 2486722"/>
              <a:gd name="connsiteX0" fmla="*/ 22303 w 5146936"/>
              <a:gd name="connsiteY0" fmla="*/ 11151 h 2486722"/>
              <a:gd name="connsiteX1" fmla="*/ 3947533 w 5146936"/>
              <a:gd name="connsiteY1" fmla="*/ 0 h 2486722"/>
              <a:gd name="connsiteX2" fmla="*/ 5146936 w 5146936"/>
              <a:gd name="connsiteY2" fmla="*/ 1243362 h 2486722"/>
              <a:gd name="connsiteX3" fmla="*/ 3947533 w 5146936"/>
              <a:gd name="connsiteY3" fmla="*/ 2486722 h 2486722"/>
              <a:gd name="connsiteX4" fmla="*/ 0 w 5146936"/>
              <a:gd name="connsiteY4" fmla="*/ 2453268 h 2486722"/>
              <a:gd name="connsiteX5" fmla="*/ 22303 w 5146936"/>
              <a:gd name="connsiteY5" fmla="*/ 11151 h 248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46936" h="2486722">
                <a:moveTo>
                  <a:pt x="22303" y="11151"/>
                </a:moveTo>
                <a:lnTo>
                  <a:pt x="3947533" y="0"/>
                </a:lnTo>
                <a:cubicBezTo>
                  <a:pt x="4748158" y="0"/>
                  <a:pt x="5146936" y="556673"/>
                  <a:pt x="5146936" y="1243362"/>
                </a:cubicBezTo>
                <a:cubicBezTo>
                  <a:pt x="5146936" y="1930051"/>
                  <a:pt x="4748158" y="2486722"/>
                  <a:pt x="3947533" y="2486722"/>
                </a:cubicBezTo>
                <a:lnTo>
                  <a:pt x="0" y="2453268"/>
                </a:lnTo>
                <a:lnTo>
                  <a:pt x="22303" y="11151"/>
                </a:lnTo>
                <a:close/>
              </a:path>
            </a:pathLst>
          </a:custGeom>
          <a:solidFill>
            <a:srgbClr val="EBA900"/>
          </a:solidFill>
          <a:ln w="38100">
            <a:solidFill>
              <a:srgbClr val="EBA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BA900"/>
              </a:solidFill>
            </a:endParaRPr>
          </a:p>
        </p:txBody>
      </p:sp>
      <p:pic>
        <p:nvPicPr>
          <p:cNvPr id="14" name="Picture 13" descr="Logo&#10;&#10;Description automatically generated with medium confidence">
            <a:extLst>
              <a:ext uri="{FF2B5EF4-FFF2-40B4-BE49-F238E27FC236}">
                <a16:creationId xmlns:a16="http://schemas.microsoft.com/office/drawing/2014/main" id="{913A235F-C679-212F-46D9-DCEF42839CBD}"/>
              </a:ext>
            </a:extLst>
          </p:cNvPr>
          <p:cNvPicPr>
            <a:picLocks noChangeAspect="1"/>
          </p:cNvPicPr>
          <p:nvPr userDrawn="1"/>
        </p:nvPicPr>
        <p:blipFill>
          <a:blip r:embed="rId2"/>
          <a:stretch>
            <a:fillRect/>
          </a:stretch>
        </p:blipFill>
        <p:spPr>
          <a:xfrm>
            <a:off x="9641416" y="5735637"/>
            <a:ext cx="2205803" cy="908272"/>
          </a:xfrm>
          <a:prstGeom prst="rect">
            <a:avLst/>
          </a:prstGeom>
        </p:spPr>
      </p:pic>
    </p:spTree>
    <p:extLst>
      <p:ext uri="{BB962C8B-B14F-4D97-AF65-F5344CB8AC3E}">
        <p14:creationId xmlns:p14="http://schemas.microsoft.com/office/powerpoint/2010/main" val="621422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with image">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64C906EE-B2A2-F582-E9FA-CCC3B3AADCB4}"/>
              </a:ext>
            </a:extLst>
          </p:cNvPr>
          <p:cNvSpPr>
            <a:spLocks noGrp="1"/>
          </p:cNvSpPr>
          <p:nvPr>
            <p:ph type="body" idx="13" hasCustomPrompt="1"/>
          </p:nvPr>
        </p:nvSpPr>
        <p:spPr>
          <a:xfrm>
            <a:off x="838201" y="2046985"/>
            <a:ext cx="5020340" cy="4307633"/>
          </a:xfrm>
        </p:spPr>
        <p:txBody>
          <a:bodyPr>
            <a:normAutofit/>
          </a:bodyPr>
          <a:lstStyle>
            <a:lvl1pPr marL="0" indent="0">
              <a:buFont typeface="Arial" panose="020B0604020202020204" pitchFamily="34" charse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Type here</a:t>
            </a:r>
          </a:p>
          <a:p>
            <a:pPr lvl="0"/>
            <a:endParaRPr lang="en-GB" dirty="0"/>
          </a:p>
        </p:txBody>
      </p:sp>
      <p:sp>
        <p:nvSpPr>
          <p:cNvPr id="11" name="Title 1">
            <a:extLst>
              <a:ext uri="{FF2B5EF4-FFF2-40B4-BE49-F238E27FC236}">
                <a16:creationId xmlns:a16="http://schemas.microsoft.com/office/drawing/2014/main" id="{400166D6-1895-C999-57C0-DAF2F4479B97}"/>
              </a:ext>
            </a:extLst>
          </p:cNvPr>
          <p:cNvSpPr>
            <a:spLocks noGrp="1"/>
          </p:cNvSpPr>
          <p:nvPr>
            <p:ph type="title" hasCustomPrompt="1"/>
          </p:nvPr>
        </p:nvSpPr>
        <p:spPr>
          <a:xfrm>
            <a:off x="838201" y="365125"/>
            <a:ext cx="5020340" cy="1325563"/>
          </a:xfrm>
          <a:prstGeom prst="rect">
            <a:avLst/>
          </a:prstGeom>
        </p:spPr>
        <p:txBody>
          <a:bodyPr/>
          <a:lstStyle/>
          <a:p>
            <a:r>
              <a:rPr lang="en-US" spc="300" dirty="0">
                <a:latin typeface="Calibri" panose="020F0502020204030204" pitchFamily="34" charset="0"/>
                <a:cs typeface="Calibri" panose="020F0502020204030204" pitchFamily="34" charset="0"/>
              </a:rPr>
              <a:t>THIS IS YOUR TITLE</a:t>
            </a:r>
          </a:p>
        </p:txBody>
      </p:sp>
      <p:sp>
        <p:nvSpPr>
          <p:cNvPr id="22" name="Rectangle 21">
            <a:extLst>
              <a:ext uri="{FF2B5EF4-FFF2-40B4-BE49-F238E27FC236}">
                <a16:creationId xmlns:a16="http://schemas.microsoft.com/office/drawing/2014/main" id="{4823185D-7C42-B5BE-E053-7548C9010E88}"/>
              </a:ext>
            </a:extLst>
          </p:cNvPr>
          <p:cNvSpPr/>
          <p:nvPr userDrawn="1"/>
        </p:nvSpPr>
        <p:spPr>
          <a:xfrm>
            <a:off x="6096000" y="0"/>
            <a:ext cx="6096000" cy="6858000"/>
          </a:xfrm>
          <a:prstGeom prst="rect">
            <a:avLst/>
          </a:prstGeom>
          <a:solidFill>
            <a:srgbClr val="EB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Picture Placeholder 11">
            <a:extLst>
              <a:ext uri="{FF2B5EF4-FFF2-40B4-BE49-F238E27FC236}">
                <a16:creationId xmlns:a16="http://schemas.microsoft.com/office/drawing/2014/main" id="{3442990C-14C8-5A6E-047A-A67D2A6B9F39}"/>
              </a:ext>
            </a:extLst>
          </p:cNvPr>
          <p:cNvSpPr>
            <a:spLocks noGrp="1"/>
          </p:cNvSpPr>
          <p:nvPr>
            <p:ph type="pic" sz="quarter" idx="14"/>
          </p:nvPr>
        </p:nvSpPr>
        <p:spPr>
          <a:xfrm>
            <a:off x="6096000" y="0"/>
            <a:ext cx="5595937" cy="6283325"/>
          </a:xfrm>
        </p:spPr>
        <p:txBody>
          <a:bodyPr/>
          <a:lstStyle/>
          <a:p>
            <a:endParaRPr lang="en-US"/>
          </a:p>
        </p:txBody>
      </p:sp>
    </p:spTree>
    <p:extLst>
      <p:ext uri="{BB962C8B-B14F-4D97-AF65-F5344CB8AC3E}">
        <p14:creationId xmlns:p14="http://schemas.microsoft.com/office/powerpoint/2010/main" val="2480275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with imag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759B7-A7C7-81F1-8540-40A5207CE784}"/>
              </a:ext>
            </a:extLst>
          </p:cNvPr>
          <p:cNvSpPr>
            <a:spLocks noGrp="1"/>
          </p:cNvSpPr>
          <p:nvPr>
            <p:ph type="title"/>
          </p:nvPr>
        </p:nvSpPr>
        <p:spPr>
          <a:xfrm>
            <a:off x="6514170" y="365125"/>
            <a:ext cx="4839630" cy="1325563"/>
          </a:xfrm>
          <a:prstGeom prst="rect">
            <a:avLst/>
          </a:prstGeom>
        </p:spPr>
        <p:txBody>
          <a:bodyPr>
            <a:normAutofit/>
          </a:bodyPr>
          <a:lstStyle>
            <a:lvl1pPr>
              <a:defRPr sz="2900"/>
            </a:lvl1pPr>
          </a:lstStyle>
          <a:p>
            <a:r>
              <a:rPr lang="en-GB"/>
              <a:t>Click to edit Master title style</a:t>
            </a:r>
            <a:endParaRPr lang="en-US"/>
          </a:p>
        </p:txBody>
      </p:sp>
      <p:sp>
        <p:nvSpPr>
          <p:cNvPr id="6" name="Rectangle 5">
            <a:extLst>
              <a:ext uri="{FF2B5EF4-FFF2-40B4-BE49-F238E27FC236}">
                <a16:creationId xmlns:a16="http://schemas.microsoft.com/office/drawing/2014/main" id="{C40171CF-CAC7-4E6D-5142-34F342A31CEA}"/>
              </a:ext>
            </a:extLst>
          </p:cNvPr>
          <p:cNvSpPr/>
          <p:nvPr userDrawn="1"/>
        </p:nvSpPr>
        <p:spPr>
          <a:xfrm>
            <a:off x="0" y="0"/>
            <a:ext cx="6096000" cy="6858000"/>
          </a:xfrm>
          <a:prstGeom prst="rect">
            <a:avLst/>
          </a:prstGeom>
          <a:solidFill>
            <a:srgbClr val="EB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2">
            <a:extLst>
              <a:ext uri="{FF2B5EF4-FFF2-40B4-BE49-F238E27FC236}">
                <a16:creationId xmlns:a16="http://schemas.microsoft.com/office/drawing/2014/main" id="{B11332AB-3E27-C898-884B-17CC08AE5C80}"/>
              </a:ext>
            </a:extLst>
          </p:cNvPr>
          <p:cNvSpPr>
            <a:spLocks noGrp="1"/>
          </p:cNvSpPr>
          <p:nvPr>
            <p:ph type="body" idx="13"/>
          </p:nvPr>
        </p:nvSpPr>
        <p:spPr>
          <a:xfrm>
            <a:off x="6514170" y="1690688"/>
            <a:ext cx="5257800" cy="4240463"/>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12" name="Picture Placeholder 11">
            <a:extLst>
              <a:ext uri="{FF2B5EF4-FFF2-40B4-BE49-F238E27FC236}">
                <a16:creationId xmlns:a16="http://schemas.microsoft.com/office/drawing/2014/main" id="{030A3DD2-E9E1-2382-383F-F27472E0A667}"/>
              </a:ext>
            </a:extLst>
          </p:cNvPr>
          <p:cNvSpPr>
            <a:spLocks noGrp="1"/>
          </p:cNvSpPr>
          <p:nvPr>
            <p:ph type="pic" sz="quarter" idx="14"/>
          </p:nvPr>
        </p:nvSpPr>
        <p:spPr>
          <a:xfrm>
            <a:off x="500063" y="0"/>
            <a:ext cx="5595937" cy="6283325"/>
          </a:xfrm>
        </p:spPr>
        <p:txBody>
          <a:bodyPr/>
          <a:lstStyle/>
          <a:p>
            <a:endParaRPr lang="en-US"/>
          </a:p>
        </p:txBody>
      </p:sp>
    </p:spTree>
    <p:extLst>
      <p:ext uri="{BB962C8B-B14F-4D97-AF65-F5344CB8AC3E}">
        <p14:creationId xmlns:p14="http://schemas.microsoft.com/office/powerpoint/2010/main" val="14281964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with image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C0190-5A4C-0182-320C-26F828F6991B}"/>
              </a:ext>
            </a:extLst>
          </p:cNvPr>
          <p:cNvSpPr>
            <a:spLocks noGrp="1"/>
          </p:cNvSpPr>
          <p:nvPr>
            <p:ph type="title" hasCustomPrompt="1"/>
          </p:nvPr>
        </p:nvSpPr>
        <p:spPr>
          <a:xfrm>
            <a:off x="838200" y="365125"/>
            <a:ext cx="7449007" cy="1325563"/>
          </a:xfrm>
          <a:prstGeom prst="rect">
            <a:avLst/>
          </a:prstGeom>
        </p:spPr>
        <p:txBody>
          <a:bodyPr/>
          <a:lstStyle/>
          <a:p>
            <a:r>
              <a:rPr lang="en-US" spc="300" dirty="0">
                <a:latin typeface="Calibri" panose="020F0502020204030204" pitchFamily="34" charset="0"/>
                <a:cs typeface="Calibri" panose="020F0502020204030204" pitchFamily="34" charset="0"/>
              </a:rPr>
              <a:t>THIS IS YOUR TITLE</a:t>
            </a:r>
          </a:p>
        </p:txBody>
      </p:sp>
      <p:sp>
        <p:nvSpPr>
          <p:cNvPr id="3" name="Date Placeholder 2">
            <a:extLst>
              <a:ext uri="{FF2B5EF4-FFF2-40B4-BE49-F238E27FC236}">
                <a16:creationId xmlns:a16="http://schemas.microsoft.com/office/drawing/2014/main" id="{23E31D6B-77A0-7673-DD03-D13339994581}"/>
              </a:ext>
            </a:extLst>
          </p:cNvPr>
          <p:cNvSpPr>
            <a:spLocks noGrp="1"/>
          </p:cNvSpPr>
          <p:nvPr>
            <p:ph type="dt" sz="half" idx="10"/>
          </p:nvPr>
        </p:nvSpPr>
        <p:spPr/>
        <p:txBody>
          <a:bodyPr/>
          <a:lstStyle/>
          <a:p>
            <a:fld id="{A5EDC239-1DB3-CB47-9D21-68A187FAA42A}" type="datetimeFigureOut">
              <a:rPr lang="en-US" smtClean="0"/>
              <a:t>6/18/2024</a:t>
            </a:fld>
            <a:endParaRPr lang="en-US"/>
          </a:p>
        </p:txBody>
      </p:sp>
      <p:sp>
        <p:nvSpPr>
          <p:cNvPr id="4" name="Footer Placeholder 3">
            <a:extLst>
              <a:ext uri="{FF2B5EF4-FFF2-40B4-BE49-F238E27FC236}">
                <a16:creationId xmlns:a16="http://schemas.microsoft.com/office/drawing/2014/main" id="{55D0F4E9-6DD0-E2EA-973E-797966949D4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D04E464-BB6A-6C25-71F1-08FB9E460DFF}"/>
              </a:ext>
            </a:extLst>
          </p:cNvPr>
          <p:cNvSpPr>
            <a:spLocks noGrp="1"/>
          </p:cNvSpPr>
          <p:nvPr>
            <p:ph type="sldNum" sz="quarter" idx="12"/>
          </p:nvPr>
        </p:nvSpPr>
        <p:spPr/>
        <p:txBody>
          <a:bodyPr/>
          <a:lstStyle/>
          <a:p>
            <a:fld id="{302F75EA-7CA5-8449-976A-39074E35EEAA}" type="slidenum">
              <a:rPr lang="en-US" smtClean="0"/>
              <a:t>‹#›</a:t>
            </a:fld>
            <a:endParaRPr lang="en-US"/>
          </a:p>
        </p:txBody>
      </p:sp>
      <p:sp>
        <p:nvSpPr>
          <p:cNvPr id="6" name="Rectangle 5">
            <a:extLst>
              <a:ext uri="{FF2B5EF4-FFF2-40B4-BE49-F238E27FC236}">
                <a16:creationId xmlns:a16="http://schemas.microsoft.com/office/drawing/2014/main" id="{3E88D115-DF43-93DD-3F20-0CC58ECE8985}"/>
              </a:ext>
            </a:extLst>
          </p:cNvPr>
          <p:cNvSpPr/>
          <p:nvPr userDrawn="1"/>
        </p:nvSpPr>
        <p:spPr>
          <a:xfrm>
            <a:off x="0" y="4315522"/>
            <a:ext cx="12192000" cy="2542478"/>
          </a:xfrm>
          <a:prstGeom prst="rect">
            <a:avLst/>
          </a:prstGeom>
          <a:solidFill>
            <a:srgbClr val="EB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elay 10">
            <a:extLst>
              <a:ext uri="{FF2B5EF4-FFF2-40B4-BE49-F238E27FC236}">
                <a16:creationId xmlns:a16="http://schemas.microsoft.com/office/drawing/2014/main" id="{8C657284-1D8C-89DB-864D-A01D833FCAAB}"/>
              </a:ext>
            </a:extLst>
          </p:cNvPr>
          <p:cNvSpPr/>
          <p:nvPr userDrawn="1"/>
        </p:nvSpPr>
        <p:spPr>
          <a:xfrm rot="16200000">
            <a:off x="6918666" y="1691929"/>
            <a:ext cx="6641878" cy="3904790"/>
          </a:xfrm>
          <a:custGeom>
            <a:avLst/>
            <a:gdLst>
              <a:gd name="connsiteX0" fmla="*/ 0 w 2899317"/>
              <a:gd name="connsiteY0" fmla="*/ 0 h 2486722"/>
              <a:gd name="connsiteX1" fmla="*/ 1449659 w 2899317"/>
              <a:gd name="connsiteY1" fmla="*/ 0 h 2486722"/>
              <a:gd name="connsiteX2" fmla="*/ 2899318 w 2899317"/>
              <a:gd name="connsiteY2" fmla="*/ 1243361 h 2486722"/>
              <a:gd name="connsiteX3" fmla="*/ 1449659 w 2899317"/>
              <a:gd name="connsiteY3" fmla="*/ 2486722 h 2486722"/>
              <a:gd name="connsiteX4" fmla="*/ 0 w 2899317"/>
              <a:gd name="connsiteY4" fmla="*/ 2486722 h 2486722"/>
              <a:gd name="connsiteX5" fmla="*/ 0 w 2899317"/>
              <a:gd name="connsiteY5" fmla="*/ 0 h 2486722"/>
              <a:gd name="connsiteX0" fmla="*/ 0 w 5374889"/>
              <a:gd name="connsiteY0" fmla="*/ 11151 h 2486722"/>
              <a:gd name="connsiteX1" fmla="*/ 3925230 w 5374889"/>
              <a:gd name="connsiteY1" fmla="*/ 0 h 2486722"/>
              <a:gd name="connsiteX2" fmla="*/ 5374889 w 5374889"/>
              <a:gd name="connsiteY2" fmla="*/ 1243361 h 2486722"/>
              <a:gd name="connsiteX3" fmla="*/ 3925230 w 5374889"/>
              <a:gd name="connsiteY3" fmla="*/ 2486722 h 2486722"/>
              <a:gd name="connsiteX4" fmla="*/ 2475571 w 5374889"/>
              <a:gd name="connsiteY4" fmla="*/ 2486722 h 2486722"/>
              <a:gd name="connsiteX5" fmla="*/ 0 w 5374889"/>
              <a:gd name="connsiteY5" fmla="*/ 11151 h 2486722"/>
              <a:gd name="connsiteX0" fmla="*/ 22303 w 5397192"/>
              <a:gd name="connsiteY0" fmla="*/ 11151 h 2486722"/>
              <a:gd name="connsiteX1" fmla="*/ 3947533 w 5397192"/>
              <a:gd name="connsiteY1" fmla="*/ 0 h 2486722"/>
              <a:gd name="connsiteX2" fmla="*/ 5397192 w 5397192"/>
              <a:gd name="connsiteY2" fmla="*/ 1243361 h 2486722"/>
              <a:gd name="connsiteX3" fmla="*/ 3947533 w 5397192"/>
              <a:gd name="connsiteY3" fmla="*/ 2486722 h 2486722"/>
              <a:gd name="connsiteX4" fmla="*/ 0 w 5397192"/>
              <a:gd name="connsiteY4" fmla="*/ 2453268 h 2486722"/>
              <a:gd name="connsiteX5" fmla="*/ 22303 w 5397192"/>
              <a:gd name="connsiteY5" fmla="*/ 11151 h 2486722"/>
              <a:gd name="connsiteX0" fmla="*/ 22303 w 5146936"/>
              <a:gd name="connsiteY0" fmla="*/ 11151 h 2486722"/>
              <a:gd name="connsiteX1" fmla="*/ 3947533 w 5146936"/>
              <a:gd name="connsiteY1" fmla="*/ 0 h 2486722"/>
              <a:gd name="connsiteX2" fmla="*/ 5146936 w 5146936"/>
              <a:gd name="connsiteY2" fmla="*/ 1243362 h 2486722"/>
              <a:gd name="connsiteX3" fmla="*/ 3947533 w 5146936"/>
              <a:gd name="connsiteY3" fmla="*/ 2486722 h 2486722"/>
              <a:gd name="connsiteX4" fmla="*/ 0 w 5146936"/>
              <a:gd name="connsiteY4" fmla="*/ 2453268 h 2486722"/>
              <a:gd name="connsiteX5" fmla="*/ 22303 w 5146936"/>
              <a:gd name="connsiteY5" fmla="*/ 11151 h 2486722"/>
              <a:gd name="connsiteX0" fmla="*/ 22303 w 4939973"/>
              <a:gd name="connsiteY0" fmla="*/ 11151 h 2486722"/>
              <a:gd name="connsiteX1" fmla="*/ 3947533 w 4939973"/>
              <a:gd name="connsiteY1" fmla="*/ 0 h 2486722"/>
              <a:gd name="connsiteX2" fmla="*/ 4939973 w 4939973"/>
              <a:gd name="connsiteY2" fmla="*/ 1243362 h 2486722"/>
              <a:gd name="connsiteX3" fmla="*/ 3947533 w 4939973"/>
              <a:gd name="connsiteY3" fmla="*/ 2486722 h 2486722"/>
              <a:gd name="connsiteX4" fmla="*/ 0 w 4939973"/>
              <a:gd name="connsiteY4" fmla="*/ 2453268 h 2486722"/>
              <a:gd name="connsiteX5" fmla="*/ 22303 w 4939973"/>
              <a:gd name="connsiteY5" fmla="*/ 11151 h 2486722"/>
              <a:gd name="connsiteX0" fmla="*/ 22303 w 5024639"/>
              <a:gd name="connsiteY0" fmla="*/ 11151 h 2486722"/>
              <a:gd name="connsiteX1" fmla="*/ 3947533 w 5024639"/>
              <a:gd name="connsiteY1" fmla="*/ 0 h 2486722"/>
              <a:gd name="connsiteX2" fmla="*/ 5024639 w 5024639"/>
              <a:gd name="connsiteY2" fmla="*/ 1226046 h 2486722"/>
              <a:gd name="connsiteX3" fmla="*/ 3947533 w 5024639"/>
              <a:gd name="connsiteY3" fmla="*/ 2486722 h 2486722"/>
              <a:gd name="connsiteX4" fmla="*/ 0 w 5024639"/>
              <a:gd name="connsiteY4" fmla="*/ 2453268 h 2486722"/>
              <a:gd name="connsiteX5" fmla="*/ 22303 w 5024639"/>
              <a:gd name="connsiteY5" fmla="*/ 11151 h 2486722"/>
              <a:gd name="connsiteX0" fmla="*/ 22303 w 6051459"/>
              <a:gd name="connsiteY0" fmla="*/ 11151 h 2486722"/>
              <a:gd name="connsiteX1" fmla="*/ 3947533 w 6051459"/>
              <a:gd name="connsiteY1" fmla="*/ 0 h 2486722"/>
              <a:gd name="connsiteX2" fmla="*/ 6051459 w 6051459"/>
              <a:gd name="connsiteY2" fmla="*/ 1240048 h 2486722"/>
              <a:gd name="connsiteX3" fmla="*/ 3947533 w 6051459"/>
              <a:gd name="connsiteY3" fmla="*/ 2486722 h 2486722"/>
              <a:gd name="connsiteX4" fmla="*/ 0 w 6051459"/>
              <a:gd name="connsiteY4" fmla="*/ 2453268 h 2486722"/>
              <a:gd name="connsiteX5" fmla="*/ 22303 w 6051459"/>
              <a:gd name="connsiteY5" fmla="*/ 11151 h 2486722"/>
              <a:gd name="connsiteX0" fmla="*/ 22303 w 5713076"/>
              <a:gd name="connsiteY0" fmla="*/ 11151 h 2486722"/>
              <a:gd name="connsiteX1" fmla="*/ 3947533 w 5713076"/>
              <a:gd name="connsiteY1" fmla="*/ 0 h 2486722"/>
              <a:gd name="connsiteX2" fmla="*/ 5713076 w 5713076"/>
              <a:gd name="connsiteY2" fmla="*/ 1268054 h 2486722"/>
              <a:gd name="connsiteX3" fmla="*/ 3947533 w 5713076"/>
              <a:gd name="connsiteY3" fmla="*/ 2486722 h 2486722"/>
              <a:gd name="connsiteX4" fmla="*/ 0 w 5713076"/>
              <a:gd name="connsiteY4" fmla="*/ 2453268 h 2486722"/>
              <a:gd name="connsiteX5" fmla="*/ 22303 w 5713076"/>
              <a:gd name="connsiteY5" fmla="*/ 11151 h 2486722"/>
              <a:gd name="connsiteX0" fmla="*/ 22303 w 6039791"/>
              <a:gd name="connsiteY0" fmla="*/ 11151 h 2486722"/>
              <a:gd name="connsiteX1" fmla="*/ 3947533 w 6039791"/>
              <a:gd name="connsiteY1" fmla="*/ 0 h 2486722"/>
              <a:gd name="connsiteX2" fmla="*/ 6039791 w 6039791"/>
              <a:gd name="connsiteY2" fmla="*/ 1268054 h 2486722"/>
              <a:gd name="connsiteX3" fmla="*/ 3947533 w 6039791"/>
              <a:gd name="connsiteY3" fmla="*/ 2486722 h 2486722"/>
              <a:gd name="connsiteX4" fmla="*/ 0 w 6039791"/>
              <a:gd name="connsiteY4" fmla="*/ 2453268 h 2486722"/>
              <a:gd name="connsiteX5" fmla="*/ 22303 w 6039791"/>
              <a:gd name="connsiteY5" fmla="*/ 11151 h 2486722"/>
              <a:gd name="connsiteX0" fmla="*/ 22303 w 5911437"/>
              <a:gd name="connsiteY0" fmla="*/ 11151 h 2486722"/>
              <a:gd name="connsiteX1" fmla="*/ 3947533 w 5911437"/>
              <a:gd name="connsiteY1" fmla="*/ 0 h 2486722"/>
              <a:gd name="connsiteX2" fmla="*/ 5911437 w 5911437"/>
              <a:gd name="connsiteY2" fmla="*/ 1296062 h 2486722"/>
              <a:gd name="connsiteX3" fmla="*/ 3947533 w 5911437"/>
              <a:gd name="connsiteY3" fmla="*/ 2486722 h 2486722"/>
              <a:gd name="connsiteX4" fmla="*/ 0 w 5911437"/>
              <a:gd name="connsiteY4" fmla="*/ 2453268 h 2486722"/>
              <a:gd name="connsiteX5" fmla="*/ 22303 w 5911437"/>
              <a:gd name="connsiteY5" fmla="*/ 11151 h 2486722"/>
              <a:gd name="connsiteX0" fmla="*/ 22303 w 6238152"/>
              <a:gd name="connsiteY0" fmla="*/ 11151 h 2486722"/>
              <a:gd name="connsiteX1" fmla="*/ 3947533 w 6238152"/>
              <a:gd name="connsiteY1" fmla="*/ 0 h 2486722"/>
              <a:gd name="connsiteX2" fmla="*/ 6238152 w 6238152"/>
              <a:gd name="connsiteY2" fmla="*/ 1289060 h 2486722"/>
              <a:gd name="connsiteX3" fmla="*/ 3947533 w 6238152"/>
              <a:gd name="connsiteY3" fmla="*/ 2486722 h 2486722"/>
              <a:gd name="connsiteX4" fmla="*/ 0 w 6238152"/>
              <a:gd name="connsiteY4" fmla="*/ 2453268 h 2486722"/>
              <a:gd name="connsiteX5" fmla="*/ 22303 w 6238152"/>
              <a:gd name="connsiteY5" fmla="*/ 11151 h 2486722"/>
              <a:gd name="connsiteX0" fmla="*/ 22303 w 6238219"/>
              <a:gd name="connsiteY0" fmla="*/ 11151 h 2486722"/>
              <a:gd name="connsiteX1" fmla="*/ 3947533 w 6238219"/>
              <a:gd name="connsiteY1" fmla="*/ 0 h 2486722"/>
              <a:gd name="connsiteX2" fmla="*/ 6238152 w 6238219"/>
              <a:gd name="connsiteY2" fmla="*/ 1289060 h 2486722"/>
              <a:gd name="connsiteX3" fmla="*/ 3947533 w 6238219"/>
              <a:gd name="connsiteY3" fmla="*/ 2486722 h 2486722"/>
              <a:gd name="connsiteX4" fmla="*/ 0 w 6238219"/>
              <a:gd name="connsiteY4" fmla="*/ 2453268 h 2486722"/>
              <a:gd name="connsiteX5" fmla="*/ 22303 w 6238219"/>
              <a:gd name="connsiteY5" fmla="*/ 11151 h 248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38219" h="2486722">
                <a:moveTo>
                  <a:pt x="22303" y="11151"/>
                </a:moveTo>
                <a:lnTo>
                  <a:pt x="3947533" y="0"/>
                </a:lnTo>
                <a:cubicBezTo>
                  <a:pt x="4748158" y="0"/>
                  <a:pt x="6249820" y="308305"/>
                  <a:pt x="6238152" y="1289060"/>
                </a:cubicBezTo>
                <a:cubicBezTo>
                  <a:pt x="6226484" y="2269815"/>
                  <a:pt x="4748158" y="2486722"/>
                  <a:pt x="3947533" y="2486722"/>
                </a:cubicBezTo>
                <a:lnTo>
                  <a:pt x="0" y="2453268"/>
                </a:lnTo>
                <a:lnTo>
                  <a:pt x="22303" y="11151"/>
                </a:lnTo>
                <a:close/>
              </a:path>
            </a:pathLst>
          </a:custGeom>
          <a:blipFill dpi="0" rotWithShape="0">
            <a:blip r:embed="rId2">
              <a:extLst>
                <a:ext uri="{28A0092B-C50C-407E-A947-70E740481C1C}">
                  <a14:useLocalDpi xmlns:a14="http://schemas.microsoft.com/office/drawing/2010/main" val="0"/>
                </a:ext>
              </a:extLst>
            </a:blip>
            <a:srcRect/>
            <a:stretch>
              <a:fillRect l="-10000" r="-100000"/>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EBA900"/>
              </a:solidFill>
            </a:endParaRPr>
          </a:p>
        </p:txBody>
      </p:sp>
      <p:sp>
        <p:nvSpPr>
          <p:cNvPr id="8" name="Delay 10">
            <a:extLst>
              <a:ext uri="{FF2B5EF4-FFF2-40B4-BE49-F238E27FC236}">
                <a16:creationId xmlns:a16="http://schemas.microsoft.com/office/drawing/2014/main" id="{3090B66E-FA82-605C-5893-9E7572FE2251}"/>
              </a:ext>
            </a:extLst>
          </p:cNvPr>
          <p:cNvSpPr/>
          <p:nvPr userDrawn="1"/>
        </p:nvSpPr>
        <p:spPr>
          <a:xfrm rot="16200000">
            <a:off x="6918665" y="1691929"/>
            <a:ext cx="6641878" cy="3904790"/>
          </a:xfrm>
          <a:custGeom>
            <a:avLst/>
            <a:gdLst>
              <a:gd name="connsiteX0" fmla="*/ 0 w 2899317"/>
              <a:gd name="connsiteY0" fmla="*/ 0 h 2486722"/>
              <a:gd name="connsiteX1" fmla="*/ 1449659 w 2899317"/>
              <a:gd name="connsiteY1" fmla="*/ 0 h 2486722"/>
              <a:gd name="connsiteX2" fmla="*/ 2899318 w 2899317"/>
              <a:gd name="connsiteY2" fmla="*/ 1243361 h 2486722"/>
              <a:gd name="connsiteX3" fmla="*/ 1449659 w 2899317"/>
              <a:gd name="connsiteY3" fmla="*/ 2486722 h 2486722"/>
              <a:gd name="connsiteX4" fmla="*/ 0 w 2899317"/>
              <a:gd name="connsiteY4" fmla="*/ 2486722 h 2486722"/>
              <a:gd name="connsiteX5" fmla="*/ 0 w 2899317"/>
              <a:gd name="connsiteY5" fmla="*/ 0 h 2486722"/>
              <a:gd name="connsiteX0" fmla="*/ 0 w 5374889"/>
              <a:gd name="connsiteY0" fmla="*/ 11151 h 2486722"/>
              <a:gd name="connsiteX1" fmla="*/ 3925230 w 5374889"/>
              <a:gd name="connsiteY1" fmla="*/ 0 h 2486722"/>
              <a:gd name="connsiteX2" fmla="*/ 5374889 w 5374889"/>
              <a:gd name="connsiteY2" fmla="*/ 1243361 h 2486722"/>
              <a:gd name="connsiteX3" fmla="*/ 3925230 w 5374889"/>
              <a:gd name="connsiteY3" fmla="*/ 2486722 h 2486722"/>
              <a:gd name="connsiteX4" fmla="*/ 2475571 w 5374889"/>
              <a:gd name="connsiteY4" fmla="*/ 2486722 h 2486722"/>
              <a:gd name="connsiteX5" fmla="*/ 0 w 5374889"/>
              <a:gd name="connsiteY5" fmla="*/ 11151 h 2486722"/>
              <a:gd name="connsiteX0" fmla="*/ 22303 w 5397192"/>
              <a:gd name="connsiteY0" fmla="*/ 11151 h 2486722"/>
              <a:gd name="connsiteX1" fmla="*/ 3947533 w 5397192"/>
              <a:gd name="connsiteY1" fmla="*/ 0 h 2486722"/>
              <a:gd name="connsiteX2" fmla="*/ 5397192 w 5397192"/>
              <a:gd name="connsiteY2" fmla="*/ 1243361 h 2486722"/>
              <a:gd name="connsiteX3" fmla="*/ 3947533 w 5397192"/>
              <a:gd name="connsiteY3" fmla="*/ 2486722 h 2486722"/>
              <a:gd name="connsiteX4" fmla="*/ 0 w 5397192"/>
              <a:gd name="connsiteY4" fmla="*/ 2453268 h 2486722"/>
              <a:gd name="connsiteX5" fmla="*/ 22303 w 5397192"/>
              <a:gd name="connsiteY5" fmla="*/ 11151 h 2486722"/>
              <a:gd name="connsiteX0" fmla="*/ 22303 w 5146936"/>
              <a:gd name="connsiteY0" fmla="*/ 11151 h 2486722"/>
              <a:gd name="connsiteX1" fmla="*/ 3947533 w 5146936"/>
              <a:gd name="connsiteY1" fmla="*/ 0 h 2486722"/>
              <a:gd name="connsiteX2" fmla="*/ 5146936 w 5146936"/>
              <a:gd name="connsiteY2" fmla="*/ 1243362 h 2486722"/>
              <a:gd name="connsiteX3" fmla="*/ 3947533 w 5146936"/>
              <a:gd name="connsiteY3" fmla="*/ 2486722 h 2486722"/>
              <a:gd name="connsiteX4" fmla="*/ 0 w 5146936"/>
              <a:gd name="connsiteY4" fmla="*/ 2453268 h 2486722"/>
              <a:gd name="connsiteX5" fmla="*/ 22303 w 5146936"/>
              <a:gd name="connsiteY5" fmla="*/ 11151 h 2486722"/>
              <a:gd name="connsiteX0" fmla="*/ 22303 w 4939973"/>
              <a:gd name="connsiteY0" fmla="*/ 11151 h 2486722"/>
              <a:gd name="connsiteX1" fmla="*/ 3947533 w 4939973"/>
              <a:gd name="connsiteY1" fmla="*/ 0 h 2486722"/>
              <a:gd name="connsiteX2" fmla="*/ 4939973 w 4939973"/>
              <a:gd name="connsiteY2" fmla="*/ 1243362 h 2486722"/>
              <a:gd name="connsiteX3" fmla="*/ 3947533 w 4939973"/>
              <a:gd name="connsiteY3" fmla="*/ 2486722 h 2486722"/>
              <a:gd name="connsiteX4" fmla="*/ 0 w 4939973"/>
              <a:gd name="connsiteY4" fmla="*/ 2453268 h 2486722"/>
              <a:gd name="connsiteX5" fmla="*/ 22303 w 4939973"/>
              <a:gd name="connsiteY5" fmla="*/ 11151 h 2486722"/>
              <a:gd name="connsiteX0" fmla="*/ 22303 w 5024639"/>
              <a:gd name="connsiteY0" fmla="*/ 11151 h 2486722"/>
              <a:gd name="connsiteX1" fmla="*/ 3947533 w 5024639"/>
              <a:gd name="connsiteY1" fmla="*/ 0 h 2486722"/>
              <a:gd name="connsiteX2" fmla="*/ 5024639 w 5024639"/>
              <a:gd name="connsiteY2" fmla="*/ 1226046 h 2486722"/>
              <a:gd name="connsiteX3" fmla="*/ 3947533 w 5024639"/>
              <a:gd name="connsiteY3" fmla="*/ 2486722 h 2486722"/>
              <a:gd name="connsiteX4" fmla="*/ 0 w 5024639"/>
              <a:gd name="connsiteY4" fmla="*/ 2453268 h 2486722"/>
              <a:gd name="connsiteX5" fmla="*/ 22303 w 5024639"/>
              <a:gd name="connsiteY5" fmla="*/ 11151 h 2486722"/>
              <a:gd name="connsiteX0" fmla="*/ 22303 w 6051459"/>
              <a:gd name="connsiteY0" fmla="*/ 11151 h 2486722"/>
              <a:gd name="connsiteX1" fmla="*/ 3947533 w 6051459"/>
              <a:gd name="connsiteY1" fmla="*/ 0 h 2486722"/>
              <a:gd name="connsiteX2" fmla="*/ 6051459 w 6051459"/>
              <a:gd name="connsiteY2" fmla="*/ 1240048 h 2486722"/>
              <a:gd name="connsiteX3" fmla="*/ 3947533 w 6051459"/>
              <a:gd name="connsiteY3" fmla="*/ 2486722 h 2486722"/>
              <a:gd name="connsiteX4" fmla="*/ 0 w 6051459"/>
              <a:gd name="connsiteY4" fmla="*/ 2453268 h 2486722"/>
              <a:gd name="connsiteX5" fmla="*/ 22303 w 6051459"/>
              <a:gd name="connsiteY5" fmla="*/ 11151 h 2486722"/>
              <a:gd name="connsiteX0" fmla="*/ 22303 w 5713076"/>
              <a:gd name="connsiteY0" fmla="*/ 11151 h 2486722"/>
              <a:gd name="connsiteX1" fmla="*/ 3947533 w 5713076"/>
              <a:gd name="connsiteY1" fmla="*/ 0 h 2486722"/>
              <a:gd name="connsiteX2" fmla="*/ 5713076 w 5713076"/>
              <a:gd name="connsiteY2" fmla="*/ 1268054 h 2486722"/>
              <a:gd name="connsiteX3" fmla="*/ 3947533 w 5713076"/>
              <a:gd name="connsiteY3" fmla="*/ 2486722 h 2486722"/>
              <a:gd name="connsiteX4" fmla="*/ 0 w 5713076"/>
              <a:gd name="connsiteY4" fmla="*/ 2453268 h 2486722"/>
              <a:gd name="connsiteX5" fmla="*/ 22303 w 5713076"/>
              <a:gd name="connsiteY5" fmla="*/ 11151 h 2486722"/>
              <a:gd name="connsiteX0" fmla="*/ 22303 w 6039791"/>
              <a:gd name="connsiteY0" fmla="*/ 11151 h 2486722"/>
              <a:gd name="connsiteX1" fmla="*/ 3947533 w 6039791"/>
              <a:gd name="connsiteY1" fmla="*/ 0 h 2486722"/>
              <a:gd name="connsiteX2" fmla="*/ 6039791 w 6039791"/>
              <a:gd name="connsiteY2" fmla="*/ 1268054 h 2486722"/>
              <a:gd name="connsiteX3" fmla="*/ 3947533 w 6039791"/>
              <a:gd name="connsiteY3" fmla="*/ 2486722 h 2486722"/>
              <a:gd name="connsiteX4" fmla="*/ 0 w 6039791"/>
              <a:gd name="connsiteY4" fmla="*/ 2453268 h 2486722"/>
              <a:gd name="connsiteX5" fmla="*/ 22303 w 6039791"/>
              <a:gd name="connsiteY5" fmla="*/ 11151 h 2486722"/>
              <a:gd name="connsiteX0" fmla="*/ 22303 w 5911437"/>
              <a:gd name="connsiteY0" fmla="*/ 11151 h 2486722"/>
              <a:gd name="connsiteX1" fmla="*/ 3947533 w 5911437"/>
              <a:gd name="connsiteY1" fmla="*/ 0 h 2486722"/>
              <a:gd name="connsiteX2" fmla="*/ 5911437 w 5911437"/>
              <a:gd name="connsiteY2" fmla="*/ 1296062 h 2486722"/>
              <a:gd name="connsiteX3" fmla="*/ 3947533 w 5911437"/>
              <a:gd name="connsiteY3" fmla="*/ 2486722 h 2486722"/>
              <a:gd name="connsiteX4" fmla="*/ 0 w 5911437"/>
              <a:gd name="connsiteY4" fmla="*/ 2453268 h 2486722"/>
              <a:gd name="connsiteX5" fmla="*/ 22303 w 5911437"/>
              <a:gd name="connsiteY5" fmla="*/ 11151 h 2486722"/>
              <a:gd name="connsiteX0" fmla="*/ 22303 w 6238152"/>
              <a:gd name="connsiteY0" fmla="*/ 11151 h 2486722"/>
              <a:gd name="connsiteX1" fmla="*/ 3947533 w 6238152"/>
              <a:gd name="connsiteY1" fmla="*/ 0 h 2486722"/>
              <a:gd name="connsiteX2" fmla="*/ 6238152 w 6238152"/>
              <a:gd name="connsiteY2" fmla="*/ 1289060 h 2486722"/>
              <a:gd name="connsiteX3" fmla="*/ 3947533 w 6238152"/>
              <a:gd name="connsiteY3" fmla="*/ 2486722 h 2486722"/>
              <a:gd name="connsiteX4" fmla="*/ 0 w 6238152"/>
              <a:gd name="connsiteY4" fmla="*/ 2453268 h 2486722"/>
              <a:gd name="connsiteX5" fmla="*/ 22303 w 6238152"/>
              <a:gd name="connsiteY5" fmla="*/ 11151 h 2486722"/>
              <a:gd name="connsiteX0" fmla="*/ 22303 w 6238219"/>
              <a:gd name="connsiteY0" fmla="*/ 11151 h 2486722"/>
              <a:gd name="connsiteX1" fmla="*/ 3947533 w 6238219"/>
              <a:gd name="connsiteY1" fmla="*/ 0 h 2486722"/>
              <a:gd name="connsiteX2" fmla="*/ 6238152 w 6238219"/>
              <a:gd name="connsiteY2" fmla="*/ 1289060 h 2486722"/>
              <a:gd name="connsiteX3" fmla="*/ 3947533 w 6238219"/>
              <a:gd name="connsiteY3" fmla="*/ 2486722 h 2486722"/>
              <a:gd name="connsiteX4" fmla="*/ 0 w 6238219"/>
              <a:gd name="connsiteY4" fmla="*/ 2453268 h 2486722"/>
              <a:gd name="connsiteX5" fmla="*/ 22303 w 6238219"/>
              <a:gd name="connsiteY5" fmla="*/ 11151 h 248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38219" h="2486722">
                <a:moveTo>
                  <a:pt x="22303" y="11151"/>
                </a:moveTo>
                <a:lnTo>
                  <a:pt x="3947533" y="0"/>
                </a:lnTo>
                <a:cubicBezTo>
                  <a:pt x="4748158" y="0"/>
                  <a:pt x="6249820" y="308305"/>
                  <a:pt x="6238152" y="1289060"/>
                </a:cubicBezTo>
                <a:cubicBezTo>
                  <a:pt x="6226484" y="2269815"/>
                  <a:pt x="4748158" y="2486722"/>
                  <a:pt x="3947533" y="2486722"/>
                </a:cubicBezTo>
                <a:lnTo>
                  <a:pt x="0" y="2453268"/>
                </a:lnTo>
                <a:lnTo>
                  <a:pt x="22303" y="11151"/>
                </a:lnTo>
                <a:close/>
              </a:path>
            </a:pathLst>
          </a:custGeom>
          <a:noFill/>
          <a:ln w="57150">
            <a:solidFill>
              <a:srgbClr val="EBA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EBA900"/>
              </a:solidFill>
            </a:endParaRPr>
          </a:p>
        </p:txBody>
      </p:sp>
      <p:sp>
        <p:nvSpPr>
          <p:cNvPr id="13" name="Text Placeholder 2">
            <a:extLst>
              <a:ext uri="{FF2B5EF4-FFF2-40B4-BE49-F238E27FC236}">
                <a16:creationId xmlns:a16="http://schemas.microsoft.com/office/drawing/2014/main" id="{49A470C1-E641-2A88-1C3A-5BFF0F5E1307}"/>
              </a:ext>
            </a:extLst>
          </p:cNvPr>
          <p:cNvSpPr>
            <a:spLocks noGrp="1"/>
          </p:cNvSpPr>
          <p:nvPr>
            <p:ph type="body" idx="1"/>
          </p:nvPr>
        </p:nvSpPr>
        <p:spPr>
          <a:xfrm>
            <a:off x="831850" y="4589463"/>
            <a:ext cx="7157605" cy="1500187"/>
          </a:xfrm>
        </p:spPr>
        <p:txBody>
          <a:bodyPr>
            <a:normAutofit/>
          </a:bodyPr>
          <a:lstStyle>
            <a:lvl1pPr marL="0" indent="0">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edit Master text styles</a:t>
            </a:r>
          </a:p>
        </p:txBody>
      </p:sp>
      <p:sp>
        <p:nvSpPr>
          <p:cNvPr id="14" name="Text Placeholder 2">
            <a:extLst>
              <a:ext uri="{FF2B5EF4-FFF2-40B4-BE49-F238E27FC236}">
                <a16:creationId xmlns:a16="http://schemas.microsoft.com/office/drawing/2014/main" id="{0646A84E-7B2F-BB2D-725F-5ECD32C506B0}"/>
              </a:ext>
            </a:extLst>
          </p:cNvPr>
          <p:cNvSpPr>
            <a:spLocks noGrp="1"/>
          </p:cNvSpPr>
          <p:nvPr>
            <p:ph type="body" idx="13"/>
          </p:nvPr>
        </p:nvSpPr>
        <p:spPr>
          <a:xfrm>
            <a:off x="838200" y="2046985"/>
            <a:ext cx="7151255" cy="2001837"/>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15" name="Text Placeholder 2">
            <a:extLst>
              <a:ext uri="{FF2B5EF4-FFF2-40B4-BE49-F238E27FC236}">
                <a16:creationId xmlns:a16="http://schemas.microsoft.com/office/drawing/2014/main" id="{C72AE393-60D2-55CF-E196-C6DA8B4B4BF8}"/>
              </a:ext>
            </a:extLst>
          </p:cNvPr>
          <p:cNvSpPr>
            <a:spLocks noGrp="1"/>
          </p:cNvSpPr>
          <p:nvPr>
            <p:ph type="body" idx="14" hasCustomPrompt="1"/>
          </p:nvPr>
        </p:nvSpPr>
        <p:spPr>
          <a:xfrm>
            <a:off x="831850" y="1427163"/>
            <a:ext cx="7151255" cy="483297"/>
          </a:xfrm>
        </p:spPr>
        <p:txBody>
          <a:bodyPr>
            <a:normAutofit/>
          </a:bodyPr>
          <a:lstStyle>
            <a:lvl1pPr marL="0" indent="0">
              <a:buNone/>
              <a:defRPr sz="2000" spc="300">
                <a:solidFill>
                  <a:srgbClr val="EBA9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EDIT MASTER TEXT STYLES</a:t>
            </a:r>
          </a:p>
        </p:txBody>
      </p:sp>
    </p:spTree>
    <p:extLst>
      <p:ext uri="{BB962C8B-B14F-4D97-AF65-F5344CB8AC3E}">
        <p14:creationId xmlns:p14="http://schemas.microsoft.com/office/powerpoint/2010/main" val="8531283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Content 3 images">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268163E-09CD-4E72-5E49-88BFC77DDDBC}"/>
              </a:ext>
            </a:extLst>
          </p:cNvPr>
          <p:cNvSpPr/>
          <p:nvPr userDrawn="1"/>
        </p:nvSpPr>
        <p:spPr>
          <a:xfrm>
            <a:off x="10002644" y="0"/>
            <a:ext cx="2189356" cy="6858000"/>
          </a:xfrm>
          <a:prstGeom prst="rect">
            <a:avLst/>
          </a:prstGeom>
          <a:solidFill>
            <a:srgbClr val="EB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3A34C6-2029-3230-C19D-CEB13FA11D10}"/>
              </a:ext>
            </a:extLst>
          </p:cNvPr>
          <p:cNvSpPr>
            <a:spLocks noGrp="1"/>
          </p:cNvSpPr>
          <p:nvPr>
            <p:ph type="title"/>
          </p:nvPr>
        </p:nvSpPr>
        <p:spPr>
          <a:xfrm>
            <a:off x="838200" y="365125"/>
            <a:ext cx="7901763" cy="1325563"/>
          </a:xfrm>
          <a:prstGeom prst="rect">
            <a:avLst/>
          </a:prstGeom>
        </p:spPr>
        <p:txBody>
          <a:bodyPr>
            <a:normAutofit/>
          </a:bodyPr>
          <a:lstStyle>
            <a:lvl1pPr>
              <a:defRPr sz="4000">
                <a:latin typeface="+mn-lt"/>
              </a:defRPr>
            </a:lvl1pPr>
          </a:lstStyle>
          <a:p>
            <a:r>
              <a:rPr lang="en-GB" dirty="0"/>
              <a:t>Click to edit Master title style</a:t>
            </a:r>
            <a:endParaRPr lang="en-US" dirty="0"/>
          </a:p>
        </p:txBody>
      </p:sp>
      <p:sp>
        <p:nvSpPr>
          <p:cNvPr id="13" name="Rectangle 12">
            <a:extLst>
              <a:ext uri="{FF2B5EF4-FFF2-40B4-BE49-F238E27FC236}">
                <a16:creationId xmlns:a16="http://schemas.microsoft.com/office/drawing/2014/main" id="{4683282B-19C6-CE24-9CDA-2BC9FBCD5170}"/>
              </a:ext>
            </a:extLst>
          </p:cNvPr>
          <p:cNvSpPr/>
          <p:nvPr userDrawn="1"/>
        </p:nvSpPr>
        <p:spPr>
          <a:xfrm>
            <a:off x="9136564" y="2622393"/>
            <a:ext cx="1732157" cy="1732157"/>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29EA5FAA-B2D7-2BD1-5465-95F06266C438}"/>
              </a:ext>
            </a:extLst>
          </p:cNvPr>
          <p:cNvSpPr/>
          <p:nvPr userDrawn="1"/>
        </p:nvSpPr>
        <p:spPr>
          <a:xfrm>
            <a:off x="9136565" y="520389"/>
            <a:ext cx="1732157" cy="1732157"/>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Picture Placeholder 15">
            <a:extLst>
              <a:ext uri="{FF2B5EF4-FFF2-40B4-BE49-F238E27FC236}">
                <a16:creationId xmlns:a16="http://schemas.microsoft.com/office/drawing/2014/main" id="{878DAD4C-34EF-32C8-4CDA-955D3F87716D}"/>
              </a:ext>
            </a:extLst>
          </p:cNvPr>
          <p:cNvSpPr>
            <a:spLocks noGrp="1"/>
          </p:cNvSpPr>
          <p:nvPr>
            <p:ph type="pic" sz="quarter" idx="10"/>
          </p:nvPr>
        </p:nvSpPr>
        <p:spPr>
          <a:xfrm>
            <a:off x="9136063" y="520700"/>
            <a:ext cx="1731962" cy="1731963"/>
          </a:xfrm>
        </p:spPr>
        <p:txBody>
          <a:bodyPr/>
          <a:lstStyle/>
          <a:p>
            <a:endParaRPr lang="en-US"/>
          </a:p>
        </p:txBody>
      </p:sp>
      <p:sp>
        <p:nvSpPr>
          <p:cNvPr id="14" name="Rectangle 13">
            <a:extLst>
              <a:ext uri="{FF2B5EF4-FFF2-40B4-BE49-F238E27FC236}">
                <a16:creationId xmlns:a16="http://schemas.microsoft.com/office/drawing/2014/main" id="{D31FDDB0-1AFB-84A6-E1DA-4544DBC3FEB7}"/>
              </a:ext>
            </a:extLst>
          </p:cNvPr>
          <p:cNvSpPr/>
          <p:nvPr userDrawn="1"/>
        </p:nvSpPr>
        <p:spPr>
          <a:xfrm>
            <a:off x="9136564" y="4724397"/>
            <a:ext cx="1732157" cy="1732157"/>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Picture Placeholder 15">
            <a:extLst>
              <a:ext uri="{FF2B5EF4-FFF2-40B4-BE49-F238E27FC236}">
                <a16:creationId xmlns:a16="http://schemas.microsoft.com/office/drawing/2014/main" id="{C64FD286-E144-1142-C60F-526AEEBBAF03}"/>
              </a:ext>
            </a:extLst>
          </p:cNvPr>
          <p:cNvSpPr>
            <a:spLocks noGrp="1"/>
          </p:cNvSpPr>
          <p:nvPr>
            <p:ph type="pic" sz="quarter" idx="12"/>
          </p:nvPr>
        </p:nvSpPr>
        <p:spPr>
          <a:xfrm>
            <a:off x="9126384" y="4724591"/>
            <a:ext cx="1731962" cy="1731963"/>
          </a:xfrm>
        </p:spPr>
        <p:txBody>
          <a:bodyPr/>
          <a:lstStyle/>
          <a:p>
            <a:endParaRPr lang="en-US" dirty="0"/>
          </a:p>
        </p:txBody>
      </p:sp>
      <p:sp>
        <p:nvSpPr>
          <p:cNvPr id="17" name="Picture Placeholder 15">
            <a:extLst>
              <a:ext uri="{FF2B5EF4-FFF2-40B4-BE49-F238E27FC236}">
                <a16:creationId xmlns:a16="http://schemas.microsoft.com/office/drawing/2014/main" id="{D41704F8-082D-E8E5-9166-1477757953DF}"/>
              </a:ext>
            </a:extLst>
          </p:cNvPr>
          <p:cNvSpPr>
            <a:spLocks noGrp="1"/>
          </p:cNvSpPr>
          <p:nvPr>
            <p:ph type="pic" sz="quarter" idx="11"/>
          </p:nvPr>
        </p:nvSpPr>
        <p:spPr>
          <a:xfrm>
            <a:off x="9126384" y="2622587"/>
            <a:ext cx="1731962" cy="1731963"/>
          </a:xfrm>
        </p:spPr>
        <p:txBody>
          <a:bodyPr/>
          <a:lstStyle/>
          <a:p>
            <a:endParaRPr lang="en-US"/>
          </a:p>
        </p:txBody>
      </p:sp>
      <p:sp>
        <p:nvSpPr>
          <p:cNvPr id="19" name="Content Placeholder 2">
            <a:extLst>
              <a:ext uri="{FF2B5EF4-FFF2-40B4-BE49-F238E27FC236}">
                <a16:creationId xmlns:a16="http://schemas.microsoft.com/office/drawing/2014/main" id="{1B30B69A-801D-9BC9-1295-453819161524}"/>
              </a:ext>
            </a:extLst>
          </p:cNvPr>
          <p:cNvSpPr>
            <a:spLocks noGrp="1"/>
          </p:cNvSpPr>
          <p:nvPr>
            <p:ph idx="13"/>
          </p:nvPr>
        </p:nvSpPr>
        <p:spPr>
          <a:xfrm>
            <a:off x="838200" y="1825624"/>
            <a:ext cx="7901763" cy="4630929"/>
          </a:xfrm>
        </p:spPr>
        <p:txBody>
          <a:bodyPr/>
          <a:lstStyle>
            <a:lvl1pPr>
              <a:defRPr sz="2400"/>
            </a:lvl1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8509893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Image and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F5415-55DD-CF49-A6EC-0662DAC6C884}"/>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45B1553B-B1FE-A74B-A72E-F2EE8F8D5B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2549ED09-F962-3A44-8289-4A0C472DF0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5561522-86BE-FC48-A78D-765989E3189F}"/>
              </a:ext>
            </a:extLst>
          </p:cNvPr>
          <p:cNvSpPr>
            <a:spLocks noGrp="1"/>
          </p:cNvSpPr>
          <p:nvPr>
            <p:ph type="dt" sz="half" idx="10"/>
          </p:nvPr>
        </p:nvSpPr>
        <p:spPr/>
        <p:txBody>
          <a:bodyPr/>
          <a:lstStyle/>
          <a:p>
            <a:fld id="{A5EDC239-1DB3-CB47-9D21-68A187FAA42A}" type="datetimeFigureOut">
              <a:rPr lang="en-US" smtClean="0"/>
              <a:t>6/18/2024</a:t>
            </a:fld>
            <a:endParaRPr lang="en-US"/>
          </a:p>
        </p:txBody>
      </p:sp>
      <p:sp>
        <p:nvSpPr>
          <p:cNvPr id="6" name="Footer Placeholder 5">
            <a:extLst>
              <a:ext uri="{FF2B5EF4-FFF2-40B4-BE49-F238E27FC236}">
                <a16:creationId xmlns:a16="http://schemas.microsoft.com/office/drawing/2014/main" id="{048A3BF2-4572-C14C-A61C-854F95910F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C92F97-24D7-5C4F-9C3C-8CC837F250A0}"/>
              </a:ext>
            </a:extLst>
          </p:cNvPr>
          <p:cNvSpPr>
            <a:spLocks noGrp="1"/>
          </p:cNvSpPr>
          <p:nvPr>
            <p:ph type="sldNum" sz="quarter" idx="12"/>
          </p:nvPr>
        </p:nvSpPr>
        <p:spPr/>
        <p:txBody>
          <a:bodyPr/>
          <a:lstStyle/>
          <a:p>
            <a:fld id="{302F75EA-7CA5-8449-976A-39074E35EEAA}" type="slidenum">
              <a:rPr lang="en-US" smtClean="0"/>
              <a:t>‹#›</a:t>
            </a:fld>
            <a:endParaRPr lang="en-US"/>
          </a:p>
        </p:txBody>
      </p:sp>
    </p:spTree>
    <p:extLst>
      <p:ext uri="{BB962C8B-B14F-4D97-AF65-F5344CB8AC3E}">
        <p14:creationId xmlns:p14="http://schemas.microsoft.com/office/powerpoint/2010/main" val="23332095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F6427-14C5-3843-9614-51FEC77A4112}"/>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FB49B292-3F7B-0847-AD85-0D6CCE409F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611195-A895-0649-ABBB-3CD9861325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Tree>
    <p:extLst>
      <p:ext uri="{BB962C8B-B14F-4D97-AF65-F5344CB8AC3E}">
        <p14:creationId xmlns:p14="http://schemas.microsoft.com/office/powerpoint/2010/main" val="2005944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1" name="Delay 10">
            <a:extLst>
              <a:ext uri="{FF2B5EF4-FFF2-40B4-BE49-F238E27FC236}">
                <a16:creationId xmlns:a16="http://schemas.microsoft.com/office/drawing/2014/main" id="{05DB8112-FCB8-B646-0341-5C61E9D7CEFF}"/>
              </a:ext>
            </a:extLst>
          </p:cNvPr>
          <p:cNvSpPr/>
          <p:nvPr userDrawn="1"/>
        </p:nvSpPr>
        <p:spPr>
          <a:xfrm rot="16200000">
            <a:off x="6794260" y="4192363"/>
            <a:ext cx="3862218" cy="1711603"/>
          </a:xfrm>
          <a:custGeom>
            <a:avLst/>
            <a:gdLst>
              <a:gd name="connsiteX0" fmla="*/ 0 w 2899317"/>
              <a:gd name="connsiteY0" fmla="*/ 0 h 2486722"/>
              <a:gd name="connsiteX1" fmla="*/ 1449659 w 2899317"/>
              <a:gd name="connsiteY1" fmla="*/ 0 h 2486722"/>
              <a:gd name="connsiteX2" fmla="*/ 2899318 w 2899317"/>
              <a:gd name="connsiteY2" fmla="*/ 1243361 h 2486722"/>
              <a:gd name="connsiteX3" fmla="*/ 1449659 w 2899317"/>
              <a:gd name="connsiteY3" fmla="*/ 2486722 h 2486722"/>
              <a:gd name="connsiteX4" fmla="*/ 0 w 2899317"/>
              <a:gd name="connsiteY4" fmla="*/ 2486722 h 2486722"/>
              <a:gd name="connsiteX5" fmla="*/ 0 w 2899317"/>
              <a:gd name="connsiteY5" fmla="*/ 0 h 2486722"/>
              <a:gd name="connsiteX0" fmla="*/ 0 w 5374889"/>
              <a:gd name="connsiteY0" fmla="*/ 11151 h 2486722"/>
              <a:gd name="connsiteX1" fmla="*/ 3925230 w 5374889"/>
              <a:gd name="connsiteY1" fmla="*/ 0 h 2486722"/>
              <a:gd name="connsiteX2" fmla="*/ 5374889 w 5374889"/>
              <a:gd name="connsiteY2" fmla="*/ 1243361 h 2486722"/>
              <a:gd name="connsiteX3" fmla="*/ 3925230 w 5374889"/>
              <a:gd name="connsiteY3" fmla="*/ 2486722 h 2486722"/>
              <a:gd name="connsiteX4" fmla="*/ 2475571 w 5374889"/>
              <a:gd name="connsiteY4" fmla="*/ 2486722 h 2486722"/>
              <a:gd name="connsiteX5" fmla="*/ 0 w 5374889"/>
              <a:gd name="connsiteY5" fmla="*/ 11151 h 2486722"/>
              <a:gd name="connsiteX0" fmla="*/ 22303 w 5397192"/>
              <a:gd name="connsiteY0" fmla="*/ 11151 h 2486722"/>
              <a:gd name="connsiteX1" fmla="*/ 3947533 w 5397192"/>
              <a:gd name="connsiteY1" fmla="*/ 0 h 2486722"/>
              <a:gd name="connsiteX2" fmla="*/ 5397192 w 5397192"/>
              <a:gd name="connsiteY2" fmla="*/ 1243361 h 2486722"/>
              <a:gd name="connsiteX3" fmla="*/ 3947533 w 5397192"/>
              <a:gd name="connsiteY3" fmla="*/ 2486722 h 2486722"/>
              <a:gd name="connsiteX4" fmla="*/ 0 w 5397192"/>
              <a:gd name="connsiteY4" fmla="*/ 2453268 h 2486722"/>
              <a:gd name="connsiteX5" fmla="*/ 22303 w 5397192"/>
              <a:gd name="connsiteY5" fmla="*/ 11151 h 2486722"/>
              <a:gd name="connsiteX0" fmla="*/ 22303 w 5146936"/>
              <a:gd name="connsiteY0" fmla="*/ 11151 h 2486722"/>
              <a:gd name="connsiteX1" fmla="*/ 3947533 w 5146936"/>
              <a:gd name="connsiteY1" fmla="*/ 0 h 2486722"/>
              <a:gd name="connsiteX2" fmla="*/ 5146936 w 5146936"/>
              <a:gd name="connsiteY2" fmla="*/ 1243362 h 2486722"/>
              <a:gd name="connsiteX3" fmla="*/ 3947533 w 5146936"/>
              <a:gd name="connsiteY3" fmla="*/ 2486722 h 2486722"/>
              <a:gd name="connsiteX4" fmla="*/ 0 w 5146936"/>
              <a:gd name="connsiteY4" fmla="*/ 2453268 h 2486722"/>
              <a:gd name="connsiteX5" fmla="*/ 22303 w 5146936"/>
              <a:gd name="connsiteY5" fmla="*/ 11151 h 248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46936" h="2486722">
                <a:moveTo>
                  <a:pt x="22303" y="11151"/>
                </a:moveTo>
                <a:lnTo>
                  <a:pt x="3947533" y="0"/>
                </a:lnTo>
                <a:cubicBezTo>
                  <a:pt x="4748158" y="0"/>
                  <a:pt x="5146936" y="556673"/>
                  <a:pt x="5146936" y="1243362"/>
                </a:cubicBezTo>
                <a:cubicBezTo>
                  <a:pt x="5146936" y="1930051"/>
                  <a:pt x="4748158" y="2486722"/>
                  <a:pt x="3947533" y="2486722"/>
                </a:cubicBezTo>
                <a:lnTo>
                  <a:pt x="0" y="2453268"/>
                </a:lnTo>
                <a:lnTo>
                  <a:pt x="22303" y="11151"/>
                </a:lnTo>
                <a:close/>
              </a:path>
            </a:pathLst>
          </a:cu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EBA900"/>
              </a:solidFill>
            </a:endParaRPr>
          </a:p>
        </p:txBody>
      </p:sp>
      <p:sp>
        <p:nvSpPr>
          <p:cNvPr id="12" name="Delay 10">
            <a:extLst>
              <a:ext uri="{FF2B5EF4-FFF2-40B4-BE49-F238E27FC236}">
                <a16:creationId xmlns:a16="http://schemas.microsoft.com/office/drawing/2014/main" id="{819A66A7-4E01-A87A-F14B-8A0EA21F9F37}"/>
              </a:ext>
            </a:extLst>
          </p:cNvPr>
          <p:cNvSpPr/>
          <p:nvPr userDrawn="1"/>
        </p:nvSpPr>
        <p:spPr>
          <a:xfrm rot="16200000">
            <a:off x="7817464" y="2890771"/>
            <a:ext cx="5414712" cy="3014546"/>
          </a:xfrm>
          <a:custGeom>
            <a:avLst/>
            <a:gdLst>
              <a:gd name="connsiteX0" fmla="*/ 0 w 2899317"/>
              <a:gd name="connsiteY0" fmla="*/ 0 h 2486722"/>
              <a:gd name="connsiteX1" fmla="*/ 1449659 w 2899317"/>
              <a:gd name="connsiteY1" fmla="*/ 0 h 2486722"/>
              <a:gd name="connsiteX2" fmla="*/ 2899318 w 2899317"/>
              <a:gd name="connsiteY2" fmla="*/ 1243361 h 2486722"/>
              <a:gd name="connsiteX3" fmla="*/ 1449659 w 2899317"/>
              <a:gd name="connsiteY3" fmla="*/ 2486722 h 2486722"/>
              <a:gd name="connsiteX4" fmla="*/ 0 w 2899317"/>
              <a:gd name="connsiteY4" fmla="*/ 2486722 h 2486722"/>
              <a:gd name="connsiteX5" fmla="*/ 0 w 2899317"/>
              <a:gd name="connsiteY5" fmla="*/ 0 h 2486722"/>
              <a:gd name="connsiteX0" fmla="*/ 0 w 5374889"/>
              <a:gd name="connsiteY0" fmla="*/ 11151 h 2486722"/>
              <a:gd name="connsiteX1" fmla="*/ 3925230 w 5374889"/>
              <a:gd name="connsiteY1" fmla="*/ 0 h 2486722"/>
              <a:gd name="connsiteX2" fmla="*/ 5374889 w 5374889"/>
              <a:gd name="connsiteY2" fmla="*/ 1243361 h 2486722"/>
              <a:gd name="connsiteX3" fmla="*/ 3925230 w 5374889"/>
              <a:gd name="connsiteY3" fmla="*/ 2486722 h 2486722"/>
              <a:gd name="connsiteX4" fmla="*/ 2475571 w 5374889"/>
              <a:gd name="connsiteY4" fmla="*/ 2486722 h 2486722"/>
              <a:gd name="connsiteX5" fmla="*/ 0 w 5374889"/>
              <a:gd name="connsiteY5" fmla="*/ 11151 h 2486722"/>
              <a:gd name="connsiteX0" fmla="*/ 22303 w 5397192"/>
              <a:gd name="connsiteY0" fmla="*/ 11151 h 2486722"/>
              <a:gd name="connsiteX1" fmla="*/ 3947533 w 5397192"/>
              <a:gd name="connsiteY1" fmla="*/ 0 h 2486722"/>
              <a:gd name="connsiteX2" fmla="*/ 5397192 w 5397192"/>
              <a:gd name="connsiteY2" fmla="*/ 1243361 h 2486722"/>
              <a:gd name="connsiteX3" fmla="*/ 3947533 w 5397192"/>
              <a:gd name="connsiteY3" fmla="*/ 2486722 h 2486722"/>
              <a:gd name="connsiteX4" fmla="*/ 0 w 5397192"/>
              <a:gd name="connsiteY4" fmla="*/ 2453268 h 2486722"/>
              <a:gd name="connsiteX5" fmla="*/ 22303 w 5397192"/>
              <a:gd name="connsiteY5" fmla="*/ 11151 h 2486722"/>
              <a:gd name="connsiteX0" fmla="*/ 22303 w 5146936"/>
              <a:gd name="connsiteY0" fmla="*/ 11151 h 2486722"/>
              <a:gd name="connsiteX1" fmla="*/ 3947533 w 5146936"/>
              <a:gd name="connsiteY1" fmla="*/ 0 h 2486722"/>
              <a:gd name="connsiteX2" fmla="*/ 5146936 w 5146936"/>
              <a:gd name="connsiteY2" fmla="*/ 1243362 h 2486722"/>
              <a:gd name="connsiteX3" fmla="*/ 3947533 w 5146936"/>
              <a:gd name="connsiteY3" fmla="*/ 2486722 h 2486722"/>
              <a:gd name="connsiteX4" fmla="*/ 0 w 5146936"/>
              <a:gd name="connsiteY4" fmla="*/ 2453268 h 2486722"/>
              <a:gd name="connsiteX5" fmla="*/ 22303 w 5146936"/>
              <a:gd name="connsiteY5" fmla="*/ 11151 h 2486722"/>
              <a:gd name="connsiteX0" fmla="*/ 22303 w 5461898"/>
              <a:gd name="connsiteY0" fmla="*/ 11151 h 2486722"/>
              <a:gd name="connsiteX1" fmla="*/ 3947533 w 5461898"/>
              <a:gd name="connsiteY1" fmla="*/ 0 h 2486722"/>
              <a:gd name="connsiteX2" fmla="*/ 5461898 w 5461898"/>
              <a:gd name="connsiteY2" fmla="*/ 1234163 h 2486722"/>
              <a:gd name="connsiteX3" fmla="*/ 3947533 w 5461898"/>
              <a:gd name="connsiteY3" fmla="*/ 2486722 h 2486722"/>
              <a:gd name="connsiteX4" fmla="*/ 0 w 5461898"/>
              <a:gd name="connsiteY4" fmla="*/ 2453268 h 2486722"/>
              <a:gd name="connsiteX5" fmla="*/ 22303 w 5461898"/>
              <a:gd name="connsiteY5" fmla="*/ 11151 h 2486722"/>
              <a:gd name="connsiteX0" fmla="*/ 22303 w 5462027"/>
              <a:gd name="connsiteY0" fmla="*/ 11151 h 2486722"/>
              <a:gd name="connsiteX1" fmla="*/ 3947533 w 5462027"/>
              <a:gd name="connsiteY1" fmla="*/ 0 h 2486722"/>
              <a:gd name="connsiteX2" fmla="*/ 5461898 w 5462027"/>
              <a:gd name="connsiteY2" fmla="*/ 1234163 h 2486722"/>
              <a:gd name="connsiteX3" fmla="*/ 3947533 w 5462027"/>
              <a:gd name="connsiteY3" fmla="*/ 2486722 h 2486722"/>
              <a:gd name="connsiteX4" fmla="*/ 0 w 5462027"/>
              <a:gd name="connsiteY4" fmla="*/ 2453268 h 2486722"/>
              <a:gd name="connsiteX5" fmla="*/ 22303 w 5462027"/>
              <a:gd name="connsiteY5" fmla="*/ 11151 h 2486722"/>
              <a:gd name="connsiteX0" fmla="*/ 22303 w 5462027"/>
              <a:gd name="connsiteY0" fmla="*/ 11151 h 2486722"/>
              <a:gd name="connsiteX1" fmla="*/ 3947533 w 5462027"/>
              <a:gd name="connsiteY1" fmla="*/ 0 h 2486722"/>
              <a:gd name="connsiteX2" fmla="*/ 5461898 w 5462027"/>
              <a:gd name="connsiteY2" fmla="*/ 1234163 h 2486722"/>
              <a:gd name="connsiteX3" fmla="*/ 3947533 w 5462027"/>
              <a:gd name="connsiteY3" fmla="*/ 2486722 h 2486722"/>
              <a:gd name="connsiteX4" fmla="*/ 0 w 5462027"/>
              <a:gd name="connsiteY4" fmla="*/ 2453268 h 2486722"/>
              <a:gd name="connsiteX5" fmla="*/ 22303 w 5462027"/>
              <a:gd name="connsiteY5" fmla="*/ 11151 h 248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2027" h="2486722">
                <a:moveTo>
                  <a:pt x="22303" y="11151"/>
                </a:moveTo>
                <a:lnTo>
                  <a:pt x="3947533" y="0"/>
                </a:lnTo>
                <a:cubicBezTo>
                  <a:pt x="4748158" y="0"/>
                  <a:pt x="5473146" y="602666"/>
                  <a:pt x="5461898" y="1234163"/>
                </a:cubicBezTo>
                <a:cubicBezTo>
                  <a:pt x="5450650" y="1865660"/>
                  <a:pt x="4748158" y="2486722"/>
                  <a:pt x="3947533" y="2486722"/>
                </a:cubicBezTo>
                <a:lnTo>
                  <a:pt x="0" y="2453268"/>
                </a:lnTo>
                <a:lnTo>
                  <a:pt x="22303" y="11151"/>
                </a:lnTo>
                <a:close/>
              </a:path>
            </a:pathLst>
          </a:cu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BA900"/>
              </a:solidFill>
            </a:endParaRPr>
          </a:p>
        </p:txBody>
      </p:sp>
      <p:sp>
        <p:nvSpPr>
          <p:cNvPr id="2" name="Title 1">
            <a:extLst>
              <a:ext uri="{FF2B5EF4-FFF2-40B4-BE49-F238E27FC236}">
                <a16:creationId xmlns:a16="http://schemas.microsoft.com/office/drawing/2014/main" id="{43102A1B-4C83-B440-82A0-A40162A8053F}"/>
              </a:ext>
            </a:extLst>
          </p:cNvPr>
          <p:cNvSpPr>
            <a:spLocks noGrp="1"/>
          </p:cNvSpPr>
          <p:nvPr>
            <p:ph type="title"/>
          </p:nvPr>
        </p:nvSpPr>
        <p:spPr>
          <a:xfrm>
            <a:off x="831850" y="1709738"/>
            <a:ext cx="10515600" cy="2852737"/>
          </a:xfrm>
          <a:prstGeom prst="rect">
            <a:avLst/>
          </a:prstGeom>
        </p:spPr>
        <p:txBody>
          <a:bodyPr anchor="b">
            <a:normAutofit/>
          </a:bodyPr>
          <a:lstStyle>
            <a:lvl1pPr>
              <a:defRPr sz="4800"/>
            </a:lvl1p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92E159E8-97C8-C348-948F-15F67E363715}"/>
              </a:ext>
            </a:extLst>
          </p:cNvPr>
          <p:cNvSpPr>
            <a:spLocks noGrp="1"/>
          </p:cNvSpPr>
          <p:nvPr>
            <p:ph type="body" idx="1"/>
          </p:nvPr>
        </p:nvSpPr>
        <p:spPr>
          <a:xfrm>
            <a:off x="831850" y="4589463"/>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edit Master text styles</a:t>
            </a:r>
          </a:p>
        </p:txBody>
      </p:sp>
    </p:spTree>
    <p:extLst>
      <p:ext uri="{BB962C8B-B14F-4D97-AF65-F5344CB8AC3E}">
        <p14:creationId xmlns:p14="http://schemas.microsoft.com/office/powerpoint/2010/main" val="4196394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2">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10304F16-6C96-F841-DABD-5081AEC2ECA9}"/>
              </a:ext>
            </a:extLst>
          </p:cNvPr>
          <p:cNvSpPr>
            <a:spLocks noGrp="1"/>
          </p:cNvSpPr>
          <p:nvPr>
            <p:ph type="pic" sz="quarter" idx="10"/>
          </p:nvPr>
        </p:nvSpPr>
        <p:spPr>
          <a:xfrm>
            <a:off x="584790" y="0"/>
            <a:ext cx="11607209" cy="6858000"/>
          </a:xfrm>
        </p:spPr>
        <p:txBody>
          <a:bodyPr/>
          <a:lstStyle/>
          <a:p>
            <a:endParaRPr lang="en-US"/>
          </a:p>
        </p:txBody>
      </p:sp>
      <p:sp>
        <p:nvSpPr>
          <p:cNvPr id="12" name="Title 1">
            <a:extLst>
              <a:ext uri="{FF2B5EF4-FFF2-40B4-BE49-F238E27FC236}">
                <a16:creationId xmlns:a16="http://schemas.microsoft.com/office/drawing/2014/main" id="{EFE86D1C-2A91-700C-42FC-D91EB9167BBA}"/>
              </a:ext>
            </a:extLst>
          </p:cNvPr>
          <p:cNvSpPr>
            <a:spLocks noGrp="1"/>
          </p:cNvSpPr>
          <p:nvPr>
            <p:ph type="title" hasCustomPrompt="1"/>
          </p:nvPr>
        </p:nvSpPr>
        <p:spPr>
          <a:xfrm>
            <a:off x="955158" y="4969023"/>
            <a:ext cx="10515600" cy="1325563"/>
          </a:xfrm>
          <a:prstGeom prst="rect">
            <a:avLst/>
          </a:prstGeom>
        </p:spPr>
        <p:txBody>
          <a:bodyPr>
            <a:noAutofit/>
          </a:bodyPr>
          <a:lstStyle>
            <a:lvl1pPr>
              <a:defRPr sz="4800"/>
            </a:lvl1pPr>
          </a:lstStyle>
          <a:p>
            <a:r>
              <a:rPr lang="en-GB" dirty="0"/>
              <a:t>This is where you add your title</a:t>
            </a:r>
            <a:endParaRPr lang="en-US" dirty="0"/>
          </a:p>
        </p:txBody>
      </p:sp>
    </p:spTree>
    <p:extLst>
      <p:ext uri="{BB962C8B-B14F-4D97-AF65-F5344CB8AC3E}">
        <p14:creationId xmlns:p14="http://schemas.microsoft.com/office/powerpoint/2010/main" val="3364659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1" name="Delay 10">
            <a:extLst>
              <a:ext uri="{FF2B5EF4-FFF2-40B4-BE49-F238E27FC236}">
                <a16:creationId xmlns:a16="http://schemas.microsoft.com/office/drawing/2014/main" id="{51A963F7-F75F-6E71-AD23-88171C0E6215}"/>
              </a:ext>
            </a:extLst>
          </p:cNvPr>
          <p:cNvSpPr/>
          <p:nvPr userDrawn="1"/>
        </p:nvSpPr>
        <p:spPr>
          <a:xfrm rot="16200000">
            <a:off x="6794260" y="4192363"/>
            <a:ext cx="3862218" cy="1711603"/>
          </a:xfrm>
          <a:custGeom>
            <a:avLst/>
            <a:gdLst>
              <a:gd name="connsiteX0" fmla="*/ 0 w 2899317"/>
              <a:gd name="connsiteY0" fmla="*/ 0 h 2486722"/>
              <a:gd name="connsiteX1" fmla="*/ 1449659 w 2899317"/>
              <a:gd name="connsiteY1" fmla="*/ 0 h 2486722"/>
              <a:gd name="connsiteX2" fmla="*/ 2899318 w 2899317"/>
              <a:gd name="connsiteY2" fmla="*/ 1243361 h 2486722"/>
              <a:gd name="connsiteX3" fmla="*/ 1449659 w 2899317"/>
              <a:gd name="connsiteY3" fmla="*/ 2486722 h 2486722"/>
              <a:gd name="connsiteX4" fmla="*/ 0 w 2899317"/>
              <a:gd name="connsiteY4" fmla="*/ 2486722 h 2486722"/>
              <a:gd name="connsiteX5" fmla="*/ 0 w 2899317"/>
              <a:gd name="connsiteY5" fmla="*/ 0 h 2486722"/>
              <a:gd name="connsiteX0" fmla="*/ 0 w 5374889"/>
              <a:gd name="connsiteY0" fmla="*/ 11151 h 2486722"/>
              <a:gd name="connsiteX1" fmla="*/ 3925230 w 5374889"/>
              <a:gd name="connsiteY1" fmla="*/ 0 h 2486722"/>
              <a:gd name="connsiteX2" fmla="*/ 5374889 w 5374889"/>
              <a:gd name="connsiteY2" fmla="*/ 1243361 h 2486722"/>
              <a:gd name="connsiteX3" fmla="*/ 3925230 w 5374889"/>
              <a:gd name="connsiteY3" fmla="*/ 2486722 h 2486722"/>
              <a:gd name="connsiteX4" fmla="*/ 2475571 w 5374889"/>
              <a:gd name="connsiteY4" fmla="*/ 2486722 h 2486722"/>
              <a:gd name="connsiteX5" fmla="*/ 0 w 5374889"/>
              <a:gd name="connsiteY5" fmla="*/ 11151 h 2486722"/>
              <a:gd name="connsiteX0" fmla="*/ 22303 w 5397192"/>
              <a:gd name="connsiteY0" fmla="*/ 11151 h 2486722"/>
              <a:gd name="connsiteX1" fmla="*/ 3947533 w 5397192"/>
              <a:gd name="connsiteY1" fmla="*/ 0 h 2486722"/>
              <a:gd name="connsiteX2" fmla="*/ 5397192 w 5397192"/>
              <a:gd name="connsiteY2" fmla="*/ 1243361 h 2486722"/>
              <a:gd name="connsiteX3" fmla="*/ 3947533 w 5397192"/>
              <a:gd name="connsiteY3" fmla="*/ 2486722 h 2486722"/>
              <a:gd name="connsiteX4" fmla="*/ 0 w 5397192"/>
              <a:gd name="connsiteY4" fmla="*/ 2453268 h 2486722"/>
              <a:gd name="connsiteX5" fmla="*/ 22303 w 5397192"/>
              <a:gd name="connsiteY5" fmla="*/ 11151 h 2486722"/>
              <a:gd name="connsiteX0" fmla="*/ 22303 w 5146936"/>
              <a:gd name="connsiteY0" fmla="*/ 11151 h 2486722"/>
              <a:gd name="connsiteX1" fmla="*/ 3947533 w 5146936"/>
              <a:gd name="connsiteY1" fmla="*/ 0 h 2486722"/>
              <a:gd name="connsiteX2" fmla="*/ 5146936 w 5146936"/>
              <a:gd name="connsiteY2" fmla="*/ 1243362 h 2486722"/>
              <a:gd name="connsiteX3" fmla="*/ 3947533 w 5146936"/>
              <a:gd name="connsiteY3" fmla="*/ 2486722 h 2486722"/>
              <a:gd name="connsiteX4" fmla="*/ 0 w 5146936"/>
              <a:gd name="connsiteY4" fmla="*/ 2453268 h 2486722"/>
              <a:gd name="connsiteX5" fmla="*/ 22303 w 5146936"/>
              <a:gd name="connsiteY5" fmla="*/ 11151 h 248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46936" h="2486722">
                <a:moveTo>
                  <a:pt x="22303" y="11151"/>
                </a:moveTo>
                <a:lnTo>
                  <a:pt x="3947533" y="0"/>
                </a:lnTo>
                <a:cubicBezTo>
                  <a:pt x="4748158" y="0"/>
                  <a:pt x="5146936" y="556673"/>
                  <a:pt x="5146936" y="1243362"/>
                </a:cubicBezTo>
                <a:cubicBezTo>
                  <a:pt x="5146936" y="1930051"/>
                  <a:pt x="4748158" y="2486722"/>
                  <a:pt x="3947533" y="2486722"/>
                </a:cubicBezTo>
                <a:lnTo>
                  <a:pt x="0" y="2453268"/>
                </a:lnTo>
                <a:lnTo>
                  <a:pt x="22303" y="11151"/>
                </a:lnTo>
                <a:close/>
              </a:path>
            </a:pathLst>
          </a:cu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EBA900"/>
              </a:solidFill>
            </a:endParaRPr>
          </a:p>
        </p:txBody>
      </p:sp>
      <p:sp>
        <p:nvSpPr>
          <p:cNvPr id="12" name="Delay 10">
            <a:extLst>
              <a:ext uri="{FF2B5EF4-FFF2-40B4-BE49-F238E27FC236}">
                <a16:creationId xmlns:a16="http://schemas.microsoft.com/office/drawing/2014/main" id="{B511336E-94FE-BFCF-C7E4-7C46E153E213}"/>
              </a:ext>
            </a:extLst>
          </p:cNvPr>
          <p:cNvSpPr/>
          <p:nvPr userDrawn="1"/>
        </p:nvSpPr>
        <p:spPr>
          <a:xfrm rot="16200000">
            <a:off x="7817464" y="2890771"/>
            <a:ext cx="5414712" cy="3014546"/>
          </a:xfrm>
          <a:custGeom>
            <a:avLst/>
            <a:gdLst>
              <a:gd name="connsiteX0" fmla="*/ 0 w 2899317"/>
              <a:gd name="connsiteY0" fmla="*/ 0 h 2486722"/>
              <a:gd name="connsiteX1" fmla="*/ 1449659 w 2899317"/>
              <a:gd name="connsiteY1" fmla="*/ 0 h 2486722"/>
              <a:gd name="connsiteX2" fmla="*/ 2899318 w 2899317"/>
              <a:gd name="connsiteY2" fmla="*/ 1243361 h 2486722"/>
              <a:gd name="connsiteX3" fmla="*/ 1449659 w 2899317"/>
              <a:gd name="connsiteY3" fmla="*/ 2486722 h 2486722"/>
              <a:gd name="connsiteX4" fmla="*/ 0 w 2899317"/>
              <a:gd name="connsiteY4" fmla="*/ 2486722 h 2486722"/>
              <a:gd name="connsiteX5" fmla="*/ 0 w 2899317"/>
              <a:gd name="connsiteY5" fmla="*/ 0 h 2486722"/>
              <a:gd name="connsiteX0" fmla="*/ 0 w 5374889"/>
              <a:gd name="connsiteY0" fmla="*/ 11151 h 2486722"/>
              <a:gd name="connsiteX1" fmla="*/ 3925230 w 5374889"/>
              <a:gd name="connsiteY1" fmla="*/ 0 h 2486722"/>
              <a:gd name="connsiteX2" fmla="*/ 5374889 w 5374889"/>
              <a:gd name="connsiteY2" fmla="*/ 1243361 h 2486722"/>
              <a:gd name="connsiteX3" fmla="*/ 3925230 w 5374889"/>
              <a:gd name="connsiteY3" fmla="*/ 2486722 h 2486722"/>
              <a:gd name="connsiteX4" fmla="*/ 2475571 w 5374889"/>
              <a:gd name="connsiteY4" fmla="*/ 2486722 h 2486722"/>
              <a:gd name="connsiteX5" fmla="*/ 0 w 5374889"/>
              <a:gd name="connsiteY5" fmla="*/ 11151 h 2486722"/>
              <a:gd name="connsiteX0" fmla="*/ 22303 w 5397192"/>
              <a:gd name="connsiteY0" fmla="*/ 11151 h 2486722"/>
              <a:gd name="connsiteX1" fmla="*/ 3947533 w 5397192"/>
              <a:gd name="connsiteY1" fmla="*/ 0 h 2486722"/>
              <a:gd name="connsiteX2" fmla="*/ 5397192 w 5397192"/>
              <a:gd name="connsiteY2" fmla="*/ 1243361 h 2486722"/>
              <a:gd name="connsiteX3" fmla="*/ 3947533 w 5397192"/>
              <a:gd name="connsiteY3" fmla="*/ 2486722 h 2486722"/>
              <a:gd name="connsiteX4" fmla="*/ 0 w 5397192"/>
              <a:gd name="connsiteY4" fmla="*/ 2453268 h 2486722"/>
              <a:gd name="connsiteX5" fmla="*/ 22303 w 5397192"/>
              <a:gd name="connsiteY5" fmla="*/ 11151 h 2486722"/>
              <a:gd name="connsiteX0" fmla="*/ 22303 w 5146936"/>
              <a:gd name="connsiteY0" fmla="*/ 11151 h 2486722"/>
              <a:gd name="connsiteX1" fmla="*/ 3947533 w 5146936"/>
              <a:gd name="connsiteY1" fmla="*/ 0 h 2486722"/>
              <a:gd name="connsiteX2" fmla="*/ 5146936 w 5146936"/>
              <a:gd name="connsiteY2" fmla="*/ 1243362 h 2486722"/>
              <a:gd name="connsiteX3" fmla="*/ 3947533 w 5146936"/>
              <a:gd name="connsiteY3" fmla="*/ 2486722 h 2486722"/>
              <a:gd name="connsiteX4" fmla="*/ 0 w 5146936"/>
              <a:gd name="connsiteY4" fmla="*/ 2453268 h 2486722"/>
              <a:gd name="connsiteX5" fmla="*/ 22303 w 5146936"/>
              <a:gd name="connsiteY5" fmla="*/ 11151 h 2486722"/>
              <a:gd name="connsiteX0" fmla="*/ 22303 w 5461898"/>
              <a:gd name="connsiteY0" fmla="*/ 11151 h 2486722"/>
              <a:gd name="connsiteX1" fmla="*/ 3947533 w 5461898"/>
              <a:gd name="connsiteY1" fmla="*/ 0 h 2486722"/>
              <a:gd name="connsiteX2" fmla="*/ 5461898 w 5461898"/>
              <a:gd name="connsiteY2" fmla="*/ 1234163 h 2486722"/>
              <a:gd name="connsiteX3" fmla="*/ 3947533 w 5461898"/>
              <a:gd name="connsiteY3" fmla="*/ 2486722 h 2486722"/>
              <a:gd name="connsiteX4" fmla="*/ 0 w 5461898"/>
              <a:gd name="connsiteY4" fmla="*/ 2453268 h 2486722"/>
              <a:gd name="connsiteX5" fmla="*/ 22303 w 5461898"/>
              <a:gd name="connsiteY5" fmla="*/ 11151 h 2486722"/>
              <a:gd name="connsiteX0" fmla="*/ 22303 w 5462027"/>
              <a:gd name="connsiteY0" fmla="*/ 11151 h 2486722"/>
              <a:gd name="connsiteX1" fmla="*/ 3947533 w 5462027"/>
              <a:gd name="connsiteY1" fmla="*/ 0 h 2486722"/>
              <a:gd name="connsiteX2" fmla="*/ 5461898 w 5462027"/>
              <a:gd name="connsiteY2" fmla="*/ 1234163 h 2486722"/>
              <a:gd name="connsiteX3" fmla="*/ 3947533 w 5462027"/>
              <a:gd name="connsiteY3" fmla="*/ 2486722 h 2486722"/>
              <a:gd name="connsiteX4" fmla="*/ 0 w 5462027"/>
              <a:gd name="connsiteY4" fmla="*/ 2453268 h 2486722"/>
              <a:gd name="connsiteX5" fmla="*/ 22303 w 5462027"/>
              <a:gd name="connsiteY5" fmla="*/ 11151 h 2486722"/>
              <a:gd name="connsiteX0" fmla="*/ 22303 w 5462027"/>
              <a:gd name="connsiteY0" fmla="*/ 11151 h 2486722"/>
              <a:gd name="connsiteX1" fmla="*/ 3947533 w 5462027"/>
              <a:gd name="connsiteY1" fmla="*/ 0 h 2486722"/>
              <a:gd name="connsiteX2" fmla="*/ 5461898 w 5462027"/>
              <a:gd name="connsiteY2" fmla="*/ 1234163 h 2486722"/>
              <a:gd name="connsiteX3" fmla="*/ 3947533 w 5462027"/>
              <a:gd name="connsiteY3" fmla="*/ 2486722 h 2486722"/>
              <a:gd name="connsiteX4" fmla="*/ 0 w 5462027"/>
              <a:gd name="connsiteY4" fmla="*/ 2453268 h 2486722"/>
              <a:gd name="connsiteX5" fmla="*/ 22303 w 5462027"/>
              <a:gd name="connsiteY5" fmla="*/ 11151 h 248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2027" h="2486722">
                <a:moveTo>
                  <a:pt x="22303" y="11151"/>
                </a:moveTo>
                <a:lnTo>
                  <a:pt x="3947533" y="0"/>
                </a:lnTo>
                <a:cubicBezTo>
                  <a:pt x="4748158" y="0"/>
                  <a:pt x="5473146" y="602666"/>
                  <a:pt x="5461898" y="1234163"/>
                </a:cubicBezTo>
                <a:cubicBezTo>
                  <a:pt x="5450650" y="1865660"/>
                  <a:pt x="4748158" y="2486722"/>
                  <a:pt x="3947533" y="2486722"/>
                </a:cubicBezTo>
                <a:lnTo>
                  <a:pt x="0" y="2453268"/>
                </a:lnTo>
                <a:lnTo>
                  <a:pt x="22303" y="11151"/>
                </a:lnTo>
                <a:close/>
              </a:path>
            </a:pathLst>
          </a:cu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BA900"/>
              </a:solidFill>
            </a:endParaRPr>
          </a:p>
        </p:txBody>
      </p:sp>
      <p:sp>
        <p:nvSpPr>
          <p:cNvPr id="3" name="Content Placeholder 2">
            <a:extLst>
              <a:ext uri="{FF2B5EF4-FFF2-40B4-BE49-F238E27FC236}">
                <a16:creationId xmlns:a16="http://schemas.microsoft.com/office/drawing/2014/main" id="{6AF387D2-2FF5-6D4B-B3D1-D8A5033AEF7F}"/>
              </a:ext>
            </a:extLst>
          </p:cNvPr>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Title Placeholder 1">
            <a:extLst>
              <a:ext uri="{FF2B5EF4-FFF2-40B4-BE49-F238E27FC236}">
                <a16:creationId xmlns:a16="http://schemas.microsoft.com/office/drawing/2014/main" id="{B1714B81-56CF-F0C2-DEF7-631A2A7A9D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dirty="0"/>
              <a:t>Click to edit Master title style</a:t>
            </a:r>
            <a:endParaRPr lang="en-US" dirty="0"/>
          </a:p>
        </p:txBody>
      </p:sp>
    </p:spTree>
    <p:extLst>
      <p:ext uri="{BB962C8B-B14F-4D97-AF65-F5344CB8AC3E}">
        <p14:creationId xmlns:p14="http://schemas.microsoft.com/office/powerpoint/2010/main" val="3704318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F875F8-D697-E248-A346-D29EF150C38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97E7DCAF-BF92-D145-9B24-64F00EF5595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8" name="Title 1">
            <a:extLst>
              <a:ext uri="{FF2B5EF4-FFF2-40B4-BE49-F238E27FC236}">
                <a16:creationId xmlns:a16="http://schemas.microsoft.com/office/drawing/2014/main" id="{F01B6073-16D9-E291-8D99-87F2C6D4AFED}"/>
              </a:ext>
            </a:extLst>
          </p:cNvPr>
          <p:cNvSpPr>
            <a:spLocks noGrp="1"/>
          </p:cNvSpPr>
          <p:nvPr>
            <p:ph type="title" hasCustomPrompt="1"/>
          </p:nvPr>
        </p:nvSpPr>
        <p:spPr>
          <a:xfrm>
            <a:off x="838200" y="365125"/>
            <a:ext cx="10515600" cy="1325563"/>
          </a:xfrm>
          <a:prstGeom prst="rect">
            <a:avLst/>
          </a:prstGeom>
        </p:spPr>
        <p:txBody>
          <a:bodyPr/>
          <a:lstStyle/>
          <a:p>
            <a:r>
              <a:rPr lang="en-US" spc="300" dirty="0">
                <a:latin typeface="Calibri" panose="020F0502020204030204" pitchFamily="34" charset="0"/>
                <a:cs typeface="Calibri" panose="020F0502020204030204" pitchFamily="34" charset="0"/>
              </a:rPr>
              <a:t>THIS IS YOUR TITLE</a:t>
            </a:r>
          </a:p>
        </p:txBody>
      </p:sp>
    </p:spTree>
    <p:extLst>
      <p:ext uri="{BB962C8B-B14F-4D97-AF65-F5344CB8AC3E}">
        <p14:creationId xmlns:p14="http://schemas.microsoft.com/office/powerpoint/2010/main" val="2904295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AB6607C-08DE-1340-8190-D93FEFF52BE2}"/>
              </a:ext>
            </a:extLst>
          </p:cNvPr>
          <p:cNvSpPr>
            <a:spLocks noGrp="1"/>
          </p:cNvSpPr>
          <p:nvPr>
            <p:ph type="body" idx="1"/>
          </p:nvPr>
        </p:nvSpPr>
        <p:spPr>
          <a:xfrm>
            <a:off x="839788" y="1681163"/>
            <a:ext cx="5157787" cy="823912"/>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a:extLst>
              <a:ext uri="{FF2B5EF4-FFF2-40B4-BE49-F238E27FC236}">
                <a16:creationId xmlns:a16="http://schemas.microsoft.com/office/drawing/2014/main" id="{29C7C9A4-2ECA-A245-A8DB-8F689B59BBCD}"/>
              </a:ext>
            </a:extLst>
          </p:cNvPr>
          <p:cNvSpPr>
            <a:spLocks noGrp="1"/>
          </p:cNvSpPr>
          <p:nvPr>
            <p:ph sz="half" idx="2"/>
          </p:nvPr>
        </p:nvSpPr>
        <p:spPr>
          <a:xfrm>
            <a:off x="839788" y="2505075"/>
            <a:ext cx="5157787" cy="368458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4">
            <a:extLst>
              <a:ext uri="{FF2B5EF4-FFF2-40B4-BE49-F238E27FC236}">
                <a16:creationId xmlns:a16="http://schemas.microsoft.com/office/drawing/2014/main" id="{F740D806-08D0-284E-A4E8-4155EBBEAE1C}"/>
              </a:ext>
            </a:extLst>
          </p:cNvPr>
          <p:cNvSpPr>
            <a:spLocks noGrp="1"/>
          </p:cNvSpPr>
          <p:nvPr>
            <p:ph type="body" sz="quarter" idx="3"/>
          </p:nvPr>
        </p:nvSpPr>
        <p:spPr>
          <a:xfrm>
            <a:off x="6172200" y="1681163"/>
            <a:ext cx="5183188" cy="823912"/>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6" name="Content Placeholder 5">
            <a:extLst>
              <a:ext uri="{FF2B5EF4-FFF2-40B4-BE49-F238E27FC236}">
                <a16:creationId xmlns:a16="http://schemas.microsoft.com/office/drawing/2014/main" id="{4C1D54B5-5639-A04B-ADC3-23D41422F2C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0" name="Title 1">
            <a:extLst>
              <a:ext uri="{FF2B5EF4-FFF2-40B4-BE49-F238E27FC236}">
                <a16:creationId xmlns:a16="http://schemas.microsoft.com/office/drawing/2014/main" id="{B7391015-47D4-3987-F6B7-B84E3BC95DD4}"/>
              </a:ext>
            </a:extLst>
          </p:cNvPr>
          <p:cNvSpPr>
            <a:spLocks noGrp="1"/>
          </p:cNvSpPr>
          <p:nvPr>
            <p:ph type="title" hasCustomPrompt="1"/>
          </p:nvPr>
        </p:nvSpPr>
        <p:spPr>
          <a:xfrm>
            <a:off x="838200" y="365125"/>
            <a:ext cx="10514012" cy="1325563"/>
          </a:xfrm>
          <a:prstGeom prst="rect">
            <a:avLst/>
          </a:prstGeom>
        </p:spPr>
        <p:txBody>
          <a:bodyPr/>
          <a:lstStyle/>
          <a:p>
            <a:r>
              <a:rPr lang="en-US" spc="300" dirty="0">
                <a:latin typeface="Calibri" panose="020F0502020204030204" pitchFamily="34" charset="0"/>
                <a:cs typeface="Calibri" panose="020F0502020204030204" pitchFamily="34" charset="0"/>
              </a:rPr>
              <a:t>THIS IS YOUR TITLE</a:t>
            </a:r>
          </a:p>
        </p:txBody>
      </p:sp>
    </p:spTree>
    <p:extLst>
      <p:ext uri="{BB962C8B-B14F-4D97-AF65-F5344CB8AC3E}">
        <p14:creationId xmlns:p14="http://schemas.microsoft.com/office/powerpoint/2010/main" val="3488407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8810A77B-19BC-FA42-8BB4-F0B8EB5DDFF6}"/>
              </a:ext>
            </a:extLst>
          </p:cNvPr>
          <p:cNvSpPr>
            <a:spLocks noGrp="1"/>
          </p:cNvSpPr>
          <p:nvPr>
            <p:ph type="dt" sz="half" idx="10"/>
          </p:nvPr>
        </p:nvSpPr>
        <p:spPr/>
        <p:txBody>
          <a:bodyPr/>
          <a:lstStyle/>
          <a:p>
            <a:fld id="{A5EDC239-1DB3-CB47-9D21-68A187FAA42A}" type="datetimeFigureOut">
              <a:rPr lang="en-US" smtClean="0"/>
              <a:t>6/18/2024</a:t>
            </a:fld>
            <a:endParaRPr lang="en-US"/>
          </a:p>
        </p:txBody>
      </p:sp>
      <p:sp>
        <p:nvSpPr>
          <p:cNvPr id="4" name="Footer Placeholder 3">
            <a:extLst>
              <a:ext uri="{FF2B5EF4-FFF2-40B4-BE49-F238E27FC236}">
                <a16:creationId xmlns:a16="http://schemas.microsoft.com/office/drawing/2014/main" id="{BEACF0F7-FA2B-4D42-8DF8-3535D87FD4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9C1EA9C-9A57-2A45-8AED-79CED4B7F1FB}"/>
              </a:ext>
            </a:extLst>
          </p:cNvPr>
          <p:cNvSpPr>
            <a:spLocks noGrp="1"/>
          </p:cNvSpPr>
          <p:nvPr>
            <p:ph type="sldNum" sz="quarter" idx="12"/>
          </p:nvPr>
        </p:nvSpPr>
        <p:spPr/>
        <p:txBody>
          <a:bodyPr/>
          <a:lstStyle/>
          <a:p>
            <a:fld id="{302F75EA-7CA5-8449-976A-39074E35EEAA}" type="slidenum">
              <a:rPr lang="en-US" smtClean="0"/>
              <a:t>‹#›</a:t>
            </a:fld>
            <a:endParaRPr lang="en-US"/>
          </a:p>
        </p:txBody>
      </p:sp>
      <p:sp>
        <p:nvSpPr>
          <p:cNvPr id="6" name="Manual Input 5">
            <a:extLst>
              <a:ext uri="{FF2B5EF4-FFF2-40B4-BE49-F238E27FC236}">
                <a16:creationId xmlns:a16="http://schemas.microsoft.com/office/drawing/2014/main" id="{6740149B-257A-9434-3E53-918D8F26387D}"/>
              </a:ext>
            </a:extLst>
          </p:cNvPr>
          <p:cNvSpPr/>
          <p:nvPr userDrawn="1"/>
        </p:nvSpPr>
        <p:spPr>
          <a:xfrm>
            <a:off x="0" y="4336159"/>
            <a:ext cx="12192000" cy="2798956"/>
          </a:xfrm>
          <a:prstGeom prst="flowChartManualInput">
            <a:avLst/>
          </a:prstGeom>
          <a:solidFill>
            <a:srgbClr val="EB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 Placeholder 2">
            <a:extLst>
              <a:ext uri="{FF2B5EF4-FFF2-40B4-BE49-F238E27FC236}">
                <a16:creationId xmlns:a16="http://schemas.microsoft.com/office/drawing/2014/main" id="{338F97B5-2370-28DC-2CDB-3510E90E58E1}"/>
              </a:ext>
            </a:extLst>
          </p:cNvPr>
          <p:cNvSpPr>
            <a:spLocks noGrp="1"/>
          </p:cNvSpPr>
          <p:nvPr>
            <p:ph type="body" idx="1"/>
          </p:nvPr>
        </p:nvSpPr>
        <p:spPr>
          <a:xfrm>
            <a:off x="838200" y="4992688"/>
            <a:ext cx="10515600" cy="1500187"/>
          </a:xfrm>
        </p:spPr>
        <p:txBody>
          <a:bodyPr>
            <a:normAutofit/>
          </a:bodyPr>
          <a:lstStyle>
            <a:lvl1pPr marL="0" indent="0">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edit Master text styles</a:t>
            </a:r>
          </a:p>
        </p:txBody>
      </p:sp>
      <p:sp>
        <p:nvSpPr>
          <p:cNvPr id="8" name="Content Placeholder 2">
            <a:extLst>
              <a:ext uri="{FF2B5EF4-FFF2-40B4-BE49-F238E27FC236}">
                <a16:creationId xmlns:a16="http://schemas.microsoft.com/office/drawing/2014/main" id="{FC9ADAA6-325D-8EE2-8182-44952541FE7A}"/>
              </a:ext>
            </a:extLst>
          </p:cNvPr>
          <p:cNvSpPr>
            <a:spLocks noGrp="1"/>
          </p:cNvSpPr>
          <p:nvPr>
            <p:ph idx="13"/>
          </p:nvPr>
        </p:nvSpPr>
        <p:spPr>
          <a:xfrm>
            <a:off x="838200" y="1825624"/>
            <a:ext cx="10515600" cy="2233419"/>
          </a:xfrm>
        </p:spPr>
        <p:txBody>
          <a:bodyPr/>
          <a:lstStyle>
            <a:lvl1pPr>
              <a:defRPr sz="2400"/>
            </a:lvl1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9" name="Picture 8" descr="Graphical user interface, logo&#10;&#10;Description automatically generated with medium confidence">
            <a:extLst>
              <a:ext uri="{FF2B5EF4-FFF2-40B4-BE49-F238E27FC236}">
                <a16:creationId xmlns:a16="http://schemas.microsoft.com/office/drawing/2014/main" id="{E2ABE89B-9A20-54E5-1606-29CD22A01B4E}"/>
              </a:ext>
            </a:extLst>
          </p:cNvPr>
          <p:cNvPicPr>
            <a:picLocks noChangeAspect="1"/>
          </p:cNvPicPr>
          <p:nvPr userDrawn="1"/>
        </p:nvPicPr>
        <p:blipFill>
          <a:blip r:embed="rId2"/>
          <a:stretch>
            <a:fillRect/>
          </a:stretch>
        </p:blipFill>
        <p:spPr>
          <a:xfrm>
            <a:off x="9610412" y="5735637"/>
            <a:ext cx="2252795" cy="927622"/>
          </a:xfrm>
          <a:prstGeom prst="rect">
            <a:avLst/>
          </a:prstGeom>
        </p:spPr>
      </p:pic>
      <p:sp>
        <p:nvSpPr>
          <p:cNvPr id="10" name="Title 1">
            <a:extLst>
              <a:ext uri="{FF2B5EF4-FFF2-40B4-BE49-F238E27FC236}">
                <a16:creationId xmlns:a16="http://schemas.microsoft.com/office/drawing/2014/main" id="{F0749643-70BE-0B98-635D-C4EAEA55F6F0}"/>
              </a:ext>
            </a:extLst>
          </p:cNvPr>
          <p:cNvSpPr>
            <a:spLocks noGrp="1"/>
          </p:cNvSpPr>
          <p:nvPr>
            <p:ph type="title" hasCustomPrompt="1"/>
          </p:nvPr>
        </p:nvSpPr>
        <p:spPr>
          <a:xfrm>
            <a:off x="838200" y="365125"/>
            <a:ext cx="10515600" cy="1325563"/>
          </a:xfrm>
          <a:prstGeom prst="rect">
            <a:avLst/>
          </a:prstGeom>
        </p:spPr>
        <p:txBody>
          <a:bodyPr/>
          <a:lstStyle/>
          <a:p>
            <a:r>
              <a:rPr lang="en-US" spc="300" dirty="0">
                <a:latin typeface="Calibri" panose="020F0502020204030204" pitchFamily="34" charset="0"/>
                <a:cs typeface="Calibri" panose="020F0502020204030204" pitchFamily="34" charset="0"/>
              </a:rPr>
              <a:t>THIS IS YOUR TITLE</a:t>
            </a:r>
          </a:p>
        </p:txBody>
      </p:sp>
    </p:spTree>
    <p:extLst>
      <p:ext uri="{BB962C8B-B14F-4D97-AF65-F5344CB8AC3E}">
        <p14:creationId xmlns:p14="http://schemas.microsoft.com/office/powerpoint/2010/main" val="2765605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422B39-C0B8-C80A-EFC3-4E6A29952A99}"/>
              </a:ext>
            </a:extLst>
          </p:cNvPr>
          <p:cNvSpPr/>
          <p:nvPr userDrawn="1"/>
        </p:nvSpPr>
        <p:spPr>
          <a:xfrm>
            <a:off x="1706137" y="0"/>
            <a:ext cx="7471317"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5D4E3332-286C-ABB3-0B01-03838AF2DFC9}"/>
              </a:ext>
            </a:extLst>
          </p:cNvPr>
          <p:cNvSpPr/>
          <p:nvPr userDrawn="1"/>
        </p:nvSpPr>
        <p:spPr>
          <a:xfrm>
            <a:off x="9177454" y="0"/>
            <a:ext cx="3014546" cy="6858000"/>
          </a:xfrm>
          <a:prstGeom prst="rect">
            <a:avLst/>
          </a:prstGeom>
          <a:solidFill>
            <a:srgbClr val="EB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Logo, icon&#10;&#10;Description automatically generated">
            <a:extLst>
              <a:ext uri="{FF2B5EF4-FFF2-40B4-BE49-F238E27FC236}">
                <a16:creationId xmlns:a16="http://schemas.microsoft.com/office/drawing/2014/main" id="{F30773A7-1593-8880-520B-3B4E5274827E}"/>
              </a:ext>
            </a:extLst>
          </p:cNvPr>
          <p:cNvPicPr>
            <a:picLocks noChangeAspect="1"/>
          </p:cNvPicPr>
          <p:nvPr userDrawn="1"/>
        </p:nvPicPr>
        <p:blipFill>
          <a:blip r:embed="rId2"/>
          <a:stretch>
            <a:fillRect/>
          </a:stretch>
        </p:blipFill>
        <p:spPr>
          <a:xfrm>
            <a:off x="9854434" y="449348"/>
            <a:ext cx="1879891" cy="1877357"/>
          </a:xfrm>
          <a:prstGeom prst="rect">
            <a:avLst/>
          </a:prstGeom>
        </p:spPr>
      </p:pic>
      <p:pic>
        <p:nvPicPr>
          <p:cNvPr id="10" name="Picture 9" descr="Graphical user interface, logo&#10;&#10;Description automatically generated with medium confidence">
            <a:extLst>
              <a:ext uri="{FF2B5EF4-FFF2-40B4-BE49-F238E27FC236}">
                <a16:creationId xmlns:a16="http://schemas.microsoft.com/office/drawing/2014/main" id="{FB95E5A7-3F12-57AE-F750-4DECF7D1C717}"/>
              </a:ext>
            </a:extLst>
          </p:cNvPr>
          <p:cNvPicPr>
            <a:picLocks noChangeAspect="1"/>
          </p:cNvPicPr>
          <p:nvPr userDrawn="1"/>
        </p:nvPicPr>
        <p:blipFill>
          <a:blip r:embed="rId3"/>
          <a:stretch>
            <a:fillRect/>
          </a:stretch>
        </p:blipFill>
        <p:spPr>
          <a:xfrm>
            <a:off x="9610412" y="5735637"/>
            <a:ext cx="2252795" cy="927622"/>
          </a:xfrm>
          <a:prstGeom prst="rect">
            <a:avLst/>
          </a:prstGeom>
        </p:spPr>
      </p:pic>
      <p:sp>
        <p:nvSpPr>
          <p:cNvPr id="11" name="Delay 10">
            <a:extLst>
              <a:ext uri="{FF2B5EF4-FFF2-40B4-BE49-F238E27FC236}">
                <a16:creationId xmlns:a16="http://schemas.microsoft.com/office/drawing/2014/main" id="{874E3BA4-08CF-3089-E0C9-95EC0BCFC930}"/>
              </a:ext>
            </a:extLst>
          </p:cNvPr>
          <p:cNvSpPr/>
          <p:nvPr userDrawn="1"/>
        </p:nvSpPr>
        <p:spPr>
          <a:xfrm rot="16200000">
            <a:off x="1526287" y="4133088"/>
            <a:ext cx="3862218" cy="1711603"/>
          </a:xfrm>
          <a:custGeom>
            <a:avLst/>
            <a:gdLst>
              <a:gd name="connsiteX0" fmla="*/ 0 w 2899317"/>
              <a:gd name="connsiteY0" fmla="*/ 0 h 2486722"/>
              <a:gd name="connsiteX1" fmla="*/ 1449659 w 2899317"/>
              <a:gd name="connsiteY1" fmla="*/ 0 h 2486722"/>
              <a:gd name="connsiteX2" fmla="*/ 2899318 w 2899317"/>
              <a:gd name="connsiteY2" fmla="*/ 1243361 h 2486722"/>
              <a:gd name="connsiteX3" fmla="*/ 1449659 w 2899317"/>
              <a:gd name="connsiteY3" fmla="*/ 2486722 h 2486722"/>
              <a:gd name="connsiteX4" fmla="*/ 0 w 2899317"/>
              <a:gd name="connsiteY4" fmla="*/ 2486722 h 2486722"/>
              <a:gd name="connsiteX5" fmla="*/ 0 w 2899317"/>
              <a:gd name="connsiteY5" fmla="*/ 0 h 2486722"/>
              <a:gd name="connsiteX0" fmla="*/ 0 w 5374889"/>
              <a:gd name="connsiteY0" fmla="*/ 11151 h 2486722"/>
              <a:gd name="connsiteX1" fmla="*/ 3925230 w 5374889"/>
              <a:gd name="connsiteY1" fmla="*/ 0 h 2486722"/>
              <a:gd name="connsiteX2" fmla="*/ 5374889 w 5374889"/>
              <a:gd name="connsiteY2" fmla="*/ 1243361 h 2486722"/>
              <a:gd name="connsiteX3" fmla="*/ 3925230 w 5374889"/>
              <a:gd name="connsiteY3" fmla="*/ 2486722 h 2486722"/>
              <a:gd name="connsiteX4" fmla="*/ 2475571 w 5374889"/>
              <a:gd name="connsiteY4" fmla="*/ 2486722 h 2486722"/>
              <a:gd name="connsiteX5" fmla="*/ 0 w 5374889"/>
              <a:gd name="connsiteY5" fmla="*/ 11151 h 2486722"/>
              <a:gd name="connsiteX0" fmla="*/ 22303 w 5397192"/>
              <a:gd name="connsiteY0" fmla="*/ 11151 h 2486722"/>
              <a:gd name="connsiteX1" fmla="*/ 3947533 w 5397192"/>
              <a:gd name="connsiteY1" fmla="*/ 0 h 2486722"/>
              <a:gd name="connsiteX2" fmla="*/ 5397192 w 5397192"/>
              <a:gd name="connsiteY2" fmla="*/ 1243361 h 2486722"/>
              <a:gd name="connsiteX3" fmla="*/ 3947533 w 5397192"/>
              <a:gd name="connsiteY3" fmla="*/ 2486722 h 2486722"/>
              <a:gd name="connsiteX4" fmla="*/ 0 w 5397192"/>
              <a:gd name="connsiteY4" fmla="*/ 2453268 h 2486722"/>
              <a:gd name="connsiteX5" fmla="*/ 22303 w 5397192"/>
              <a:gd name="connsiteY5" fmla="*/ 11151 h 2486722"/>
              <a:gd name="connsiteX0" fmla="*/ 22303 w 5146936"/>
              <a:gd name="connsiteY0" fmla="*/ 11151 h 2486722"/>
              <a:gd name="connsiteX1" fmla="*/ 3947533 w 5146936"/>
              <a:gd name="connsiteY1" fmla="*/ 0 h 2486722"/>
              <a:gd name="connsiteX2" fmla="*/ 5146936 w 5146936"/>
              <a:gd name="connsiteY2" fmla="*/ 1243362 h 2486722"/>
              <a:gd name="connsiteX3" fmla="*/ 3947533 w 5146936"/>
              <a:gd name="connsiteY3" fmla="*/ 2486722 h 2486722"/>
              <a:gd name="connsiteX4" fmla="*/ 0 w 5146936"/>
              <a:gd name="connsiteY4" fmla="*/ 2453268 h 2486722"/>
              <a:gd name="connsiteX5" fmla="*/ 22303 w 5146936"/>
              <a:gd name="connsiteY5" fmla="*/ 11151 h 248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46936" h="2486722">
                <a:moveTo>
                  <a:pt x="22303" y="11151"/>
                </a:moveTo>
                <a:lnTo>
                  <a:pt x="3947533" y="0"/>
                </a:lnTo>
                <a:cubicBezTo>
                  <a:pt x="4748158" y="0"/>
                  <a:pt x="5146936" y="556673"/>
                  <a:pt x="5146936" y="1243362"/>
                </a:cubicBezTo>
                <a:cubicBezTo>
                  <a:pt x="5146936" y="1930051"/>
                  <a:pt x="4748158" y="2486722"/>
                  <a:pt x="3947533" y="2486722"/>
                </a:cubicBezTo>
                <a:lnTo>
                  <a:pt x="0" y="2453268"/>
                </a:lnTo>
                <a:lnTo>
                  <a:pt x="22303" y="11151"/>
                </a:lnTo>
                <a:close/>
              </a:path>
            </a:pathLst>
          </a:cu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BA900"/>
              </a:solidFill>
            </a:endParaRPr>
          </a:p>
        </p:txBody>
      </p:sp>
      <p:sp>
        <p:nvSpPr>
          <p:cNvPr id="12" name="Delay 10">
            <a:extLst>
              <a:ext uri="{FF2B5EF4-FFF2-40B4-BE49-F238E27FC236}">
                <a16:creationId xmlns:a16="http://schemas.microsoft.com/office/drawing/2014/main" id="{16904570-3D96-6AB6-EF3F-890D0CA9DA9F}"/>
              </a:ext>
            </a:extLst>
          </p:cNvPr>
          <p:cNvSpPr/>
          <p:nvPr userDrawn="1"/>
        </p:nvSpPr>
        <p:spPr>
          <a:xfrm rot="16200000">
            <a:off x="2257314" y="2705370"/>
            <a:ext cx="5414712" cy="3014546"/>
          </a:xfrm>
          <a:custGeom>
            <a:avLst/>
            <a:gdLst>
              <a:gd name="connsiteX0" fmla="*/ 0 w 2899317"/>
              <a:gd name="connsiteY0" fmla="*/ 0 h 2486722"/>
              <a:gd name="connsiteX1" fmla="*/ 1449659 w 2899317"/>
              <a:gd name="connsiteY1" fmla="*/ 0 h 2486722"/>
              <a:gd name="connsiteX2" fmla="*/ 2899318 w 2899317"/>
              <a:gd name="connsiteY2" fmla="*/ 1243361 h 2486722"/>
              <a:gd name="connsiteX3" fmla="*/ 1449659 w 2899317"/>
              <a:gd name="connsiteY3" fmla="*/ 2486722 h 2486722"/>
              <a:gd name="connsiteX4" fmla="*/ 0 w 2899317"/>
              <a:gd name="connsiteY4" fmla="*/ 2486722 h 2486722"/>
              <a:gd name="connsiteX5" fmla="*/ 0 w 2899317"/>
              <a:gd name="connsiteY5" fmla="*/ 0 h 2486722"/>
              <a:gd name="connsiteX0" fmla="*/ 0 w 5374889"/>
              <a:gd name="connsiteY0" fmla="*/ 11151 h 2486722"/>
              <a:gd name="connsiteX1" fmla="*/ 3925230 w 5374889"/>
              <a:gd name="connsiteY1" fmla="*/ 0 h 2486722"/>
              <a:gd name="connsiteX2" fmla="*/ 5374889 w 5374889"/>
              <a:gd name="connsiteY2" fmla="*/ 1243361 h 2486722"/>
              <a:gd name="connsiteX3" fmla="*/ 3925230 w 5374889"/>
              <a:gd name="connsiteY3" fmla="*/ 2486722 h 2486722"/>
              <a:gd name="connsiteX4" fmla="*/ 2475571 w 5374889"/>
              <a:gd name="connsiteY4" fmla="*/ 2486722 h 2486722"/>
              <a:gd name="connsiteX5" fmla="*/ 0 w 5374889"/>
              <a:gd name="connsiteY5" fmla="*/ 11151 h 2486722"/>
              <a:gd name="connsiteX0" fmla="*/ 22303 w 5397192"/>
              <a:gd name="connsiteY0" fmla="*/ 11151 h 2486722"/>
              <a:gd name="connsiteX1" fmla="*/ 3947533 w 5397192"/>
              <a:gd name="connsiteY1" fmla="*/ 0 h 2486722"/>
              <a:gd name="connsiteX2" fmla="*/ 5397192 w 5397192"/>
              <a:gd name="connsiteY2" fmla="*/ 1243361 h 2486722"/>
              <a:gd name="connsiteX3" fmla="*/ 3947533 w 5397192"/>
              <a:gd name="connsiteY3" fmla="*/ 2486722 h 2486722"/>
              <a:gd name="connsiteX4" fmla="*/ 0 w 5397192"/>
              <a:gd name="connsiteY4" fmla="*/ 2453268 h 2486722"/>
              <a:gd name="connsiteX5" fmla="*/ 22303 w 5397192"/>
              <a:gd name="connsiteY5" fmla="*/ 11151 h 2486722"/>
              <a:gd name="connsiteX0" fmla="*/ 22303 w 5146936"/>
              <a:gd name="connsiteY0" fmla="*/ 11151 h 2486722"/>
              <a:gd name="connsiteX1" fmla="*/ 3947533 w 5146936"/>
              <a:gd name="connsiteY1" fmla="*/ 0 h 2486722"/>
              <a:gd name="connsiteX2" fmla="*/ 5146936 w 5146936"/>
              <a:gd name="connsiteY2" fmla="*/ 1243362 h 2486722"/>
              <a:gd name="connsiteX3" fmla="*/ 3947533 w 5146936"/>
              <a:gd name="connsiteY3" fmla="*/ 2486722 h 2486722"/>
              <a:gd name="connsiteX4" fmla="*/ 0 w 5146936"/>
              <a:gd name="connsiteY4" fmla="*/ 2453268 h 2486722"/>
              <a:gd name="connsiteX5" fmla="*/ 22303 w 5146936"/>
              <a:gd name="connsiteY5" fmla="*/ 11151 h 2486722"/>
              <a:gd name="connsiteX0" fmla="*/ 22303 w 5461898"/>
              <a:gd name="connsiteY0" fmla="*/ 11151 h 2486722"/>
              <a:gd name="connsiteX1" fmla="*/ 3947533 w 5461898"/>
              <a:gd name="connsiteY1" fmla="*/ 0 h 2486722"/>
              <a:gd name="connsiteX2" fmla="*/ 5461898 w 5461898"/>
              <a:gd name="connsiteY2" fmla="*/ 1234163 h 2486722"/>
              <a:gd name="connsiteX3" fmla="*/ 3947533 w 5461898"/>
              <a:gd name="connsiteY3" fmla="*/ 2486722 h 2486722"/>
              <a:gd name="connsiteX4" fmla="*/ 0 w 5461898"/>
              <a:gd name="connsiteY4" fmla="*/ 2453268 h 2486722"/>
              <a:gd name="connsiteX5" fmla="*/ 22303 w 5461898"/>
              <a:gd name="connsiteY5" fmla="*/ 11151 h 2486722"/>
              <a:gd name="connsiteX0" fmla="*/ 22303 w 5462027"/>
              <a:gd name="connsiteY0" fmla="*/ 11151 h 2486722"/>
              <a:gd name="connsiteX1" fmla="*/ 3947533 w 5462027"/>
              <a:gd name="connsiteY1" fmla="*/ 0 h 2486722"/>
              <a:gd name="connsiteX2" fmla="*/ 5461898 w 5462027"/>
              <a:gd name="connsiteY2" fmla="*/ 1234163 h 2486722"/>
              <a:gd name="connsiteX3" fmla="*/ 3947533 w 5462027"/>
              <a:gd name="connsiteY3" fmla="*/ 2486722 h 2486722"/>
              <a:gd name="connsiteX4" fmla="*/ 0 w 5462027"/>
              <a:gd name="connsiteY4" fmla="*/ 2453268 h 2486722"/>
              <a:gd name="connsiteX5" fmla="*/ 22303 w 5462027"/>
              <a:gd name="connsiteY5" fmla="*/ 11151 h 2486722"/>
              <a:gd name="connsiteX0" fmla="*/ 22303 w 5462027"/>
              <a:gd name="connsiteY0" fmla="*/ 11151 h 2486722"/>
              <a:gd name="connsiteX1" fmla="*/ 3947533 w 5462027"/>
              <a:gd name="connsiteY1" fmla="*/ 0 h 2486722"/>
              <a:gd name="connsiteX2" fmla="*/ 5461898 w 5462027"/>
              <a:gd name="connsiteY2" fmla="*/ 1234163 h 2486722"/>
              <a:gd name="connsiteX3" fmla="*/ 3947533 w 5462027"/>
              <a:gd name="connsiteY3" fmla="*/ 2486722 h 2486722"/>
              <a:gd name="connsiteX4" fmla="*/ 0 w 5462027"/>
              <a:gd name="connsiteY4" fmla="*/ 2453268 h 2486722"/>
              <a:gd name="connsiteX5" fmla="*/ 22303 w 5462027"/>
              <a:gd name="connsiteY5" fmla="*/ 11151 h 248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2027" h="2486722">
                <a:moveTo>
                  <a:pt x="22303" y="11151"/>
                </a:moveTo>
                <a:lnTo>
                  <a:pt x="3947533" y="0"/>
                </a:lnTo>
                <a:cubicBezTo>
                  <a:pt x="4748158" y="0"/>
                  <a:pt x="5473146" y="602666"/>
                  <a:pt x="5461898" y="1234163"/>
                </a:cubicBezTo>
                <a:cubicBezTo>
                  <a:pt x="5450650" y="1865660"/>
                  <a:pt x="4748158" y="2486722"/>
                  <a:pt x="3947533" y="2486722"/>
                </a:cubicBezTo>
                <a:lnTo>
                  <a:pt x="0" y="2453268"/>
                </a:lnTo>
                <a:lnTo>
                  <a:pt x="22303" y="11151"/>
                </a:lnTo>
                <a:close/>
              </a:path>
            </a:pathLst>
          </a:cu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BA900"/>
              </a:solidFill>
            </a:endParaRPr>
          </a:p>
        </p:txBody>
      </p:sp>
      <p:sp>
        <p:nvSpPr>
          <p:cNvPr id="14" name="Text Placeholder 2">
            <a:extLst>
              <a:ext uri="{FF2B5EF4-FFF2-40B4-BE49-F238E27FC236}">
                <a16:creationId xmlns:a16="http://schemas.microsoft.com/office/drawing/2014/main" id="{E389365B-C47E-3802-4F17-00DEAE4AFA41}"/>
              </a:ext>
            </a:extLst>
          </p:cNvPr>
          <p:cNvSpPr>
            <a:spLocks noGrp="1"/>
          </p:cNvSpPr>
          <p:nvPr>
            <p:ph type="body" idx="13"/>
          </p:nvPr>
        </p:nvSpPr>
        <p:spPr>
          <a:xfrm>
            <a:off x="2026200" y="2425198"/>
            <a:ext cx="6661768" cy="2001837"/>
          </a:xfrm>
        </p:spPr>
        <p:txBody>
          <a:bodyPr>
            <a:normAutofit/>
          </a:bodyPr>
          <a:lstStyle>
            <a:lvl1pPr marL="0" indent="0">
              <a:buNone/>
              <a:defRPr sz="2400" spc="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edit Master text styles</a:t>
            </a:r>
          </a:p>
        </p:txBody>
      </p:sp>
      <p:sp>
        <p:nvSpPr>
          <p:cNvPr id="15" name="Text Placeholder 2">
            <a:extLst>
              <a:ext uri="{FF2B5EF4-FFF2-40B4-BE49-F238E27FC236}">
                <a16:creationId xmlns:a16="http://schemas.microsoft.com/office/drawing/2014/main" id="{78D93169-7B90-32B9-5DCC-F305CAFD4585}"/>
              </a:ext>
            </a:extLst>
          </p:cNvPr>
          <p:cNvSpPr>
            <a:spLocks noGrp="1"/>
          </p:cNvSpPr>
          <p:nvPr>
            <p:ph type="body" idx="14" hasCustomPrompt="1"/>
          </p:nvPr>
        </p:nvSpPr>
        <p:spPr>
          <a:xfrm>
            <a:off x="5688691" y="4535004"/>
            <a:ext cx="2999277" cy="621787"/>
          </a:xfr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 QUOTED</a:t>
            </a:r>
          </a:p>
        </p:txBody>
      </p:sp>
    </p:spTree>
    <p:extLst>
      <p:ext uri="{BB962C8B-B14F-4D97-AF65-F5344CB8AC3E}">
        <p14:creationId xmlns:p14="http://schemas.microsoft.com/office/powerpoint/2010/main" val="1492527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7496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0698D9-33CD-B640-A7F5-0F4BF958C3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399A83EE-55F5-7041-9BB0-C16D08E41D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a:extLst>
              <a:ext uri="{FF2B5EF4-FFF2-40B4-BE49-F238E27FC236}">
                <a16:creationId xmlns:a16="http://schemas.microsoft.com/office/drawing/2014/main" id="{3C3240AB-6209-1745-BF45-D6C15094BE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EDC239-1DB3-CB47-9D21-68A187FAA42A}" type="datetimeFigureOut">
              <a:rPr lang="en-US" smtClean="0"/>
              <a:t>6/18/2024</a:t>
            </a:fld>
            <a:endParaRPr lang="en-US"/>
          </a:p>
        </p:txBody>
      </p:sp>
      <p:sp>
        <p:nvSpPr>
          <p:cNvPr id="5" name="Footer Placeholder 4">
            <a:extLst>
              <a:ext uri="{FF2B5EF4-FFF2-40B4-BE49-F238E27FC236}">
                <a16:creationId xmlns:a16="http://schemas.microsoft.com/office/drawing/2014/main" id="{F08F53E0-D40B-0B45-94FF-1CFCC9ED14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39B1508-B16E-C84F-ADC3-A6B85CA429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2F75EA-7CA5-8449-976A-39074E35EEAA}" type="slidenum">
              <a:rPr lang="en-US" smtClean="0"/>
              <a:t>‹#›</a:t>
            </a:fld>
            <a:endParaRPr lang="en-US"/>
          </a:p>
        </p:txBody>
      </p:sp>
      <p:sp>
        <p:nvSpPr>
          <p:cNvPr id="7" name="Rectangle 6">
            <a:extLst>
              <a:ext uri="{FF2B5EF4-FFF2-40B4-BE49-F238E27FC236}">
                <a16:creationId xmlns:a16="http://schemas.microsoft.com/office/drawing/2014/main" id="{ED95DF9A-7FD5-AAB9-137B-9F5173822477}"/>
              </a:ext>
            </a:extLst>
          </p:cNvPr>
          <p:cNvSpPr/>
          <p:nvPr userDrawn="1"/>
        </p:nvSpPr>
        <p:spPr>
          <a:xfrm>
            <a:off x="0" y="0"/>
            <a:ext cx="579863" cy="6858000"/>
          </a:xfrm>
          <a:prstGeom prst="rect">
            <a:avLst/>
          </a:prstGeom>
          <a:solidFill>
            <a:srgbClr val="EB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76551964"/>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4" r:id="rId3"/>
    <p:sldLayoutId id="2147483650" r:id="rId4"/>
    <p:sldLayoutId id="2147483652" r:id="rId5"/>
    <p:sldLayoutId id="2147483653" r:id="rId6"/>
    <p:sldLayoutId id="2147483654" r:id="rId7"/>
    <p:sldLayoutId id="2147483655" r:id="rId8"/>
    <p:sldLayoutId id="2147483665" r:id="rId9"/>
    <p:sldLayoutId id="2147483661" r:id="rId10"/>
    <p:sldLayoutId id="2147483663" r:id="rId11"/>
    <p:sldLayoutId id="2147483662" r:id="rId12"/>
    <p:sldLayoutId id="2147483660" r:id="rId13"/>
    <p:sldLayoutId id="2147483656" r:id="rId14"/>
    <p:sldLayoutId id="2147483657" r:id="rId15"/>
  </p:sldLayoutIdLst>
  <p:txStyles>
    <p:titleStyle>
      <a:lvl1pPr algn="l" defTabSz="914400" rtl="0" eaLnBrk="1" latinLnBrk="0" hangingPunct="1">
        <a:lnSpc>
          <a:spcPct val="90000"/>
        </a:lnSpc>
        <a:spcBef>
          <a:spcPct val="0"/>
        </a:spcBef>
        <a:buNone/>
        <a:defRPr sz="3600" b="1" kern="1200" spc="3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7979968-4BE6-3F25-1056-098356BC2ECB}"/>
              </a:ext>
            </a:extLst>
          </p:cNvPr>
          <p:cNvSpPr>
            <a:spLocks noGrp="1"/>
          </p:cNvSpPr>
          <p:nvPr>
            <p:ph type="title"/>
          </p:nvPr>
        </p:nvSpPr>
        <p:spPr>
          <a:xfrm>
            <a:off x="1329447" y="2766218"/>
            <a:ext cx="9533106" cy="1325563"/>
          </a:xfrm>
        </p:spPr>
        <p:txBody>
          <a:bodyPr/>
          <a:lstStyle/>
          <a:p>
            <a:pPr algn="ctr"/>
            <a:r>
              <a:rPr lang="en-GB" dirty="0"/>
              <a:t>The Importance of Checking in</a:t>
            </a:r>
            <a:endParaRPr lang="en-US" dirty="0"/>
          </a:p>
        </p:txBody>
      </p:sp>
    </p:spTree>
    <p:extLst>
      <p:ext uri="{BB962C8B-B14F-4D97-AF65-F5344CB8AC3E}">
        <p14:creationId xmlns:p14="http://schemas.microsoft.com/office/powerpoint/2010/main" val="2426975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443BC275-1C49-9137-4F8B-6AC881BBA8A7}"/>
              </a:ext>
            </a:extLst>
          </p:cNvPr>
          <p:cNvGrpSpPr/>
          <p:nvPr/>
        </p:nvGrpSpPr>
        <p:grpSpPr>
          <a:xfrm>
            <a:off x="1202808" y="1315514"/>
            <a:ext cx="10446169" cy="4954275"/>
            <a:chOff x="1202808" y="690716"/>
            <a:chExt cx="10446169" cy="4954275"/>
          </a:xfrm>
        </p:grpSpPr>
        <p:pic>
          <p:nvPicPr>
            <p:cNvPr id="2" name="Picture 1">
              <a:extLst>
                <a:ext uri="{FF2B5EF4-FFF2-40B4-BE49-F238E27FC236}">
                  <a16:creationId xmlns:a16="http://schemas.microsoft.com/office/drawing/2014/main" id="{56212665-0576-8BD0-983D-A866C0A16B17}"/>
                </a:ext>
              </a:extLst>
            </p:cNvPr>
            <p:cNvPicPr>
              <a:picLocks noChangeAspect="1"/>
            </p:cNvPicPr>
            <p:nvPr/>
          </p:nvPicPr>
          <p:blipFill>
            <a:blip r:embed="rId3"/>
            <a:stretch>
              <a:fillRect/>
            </a:stretch>
          </p:blipFill>
          <p:spPr>
            <a:xfrm>
              <a:off x="1202808" y="690716"/>
              <a:ext cx="5010150" cy="4800600"/>
            </a:xfrm>
            <a:prstGeom prst="rect">
              <a:avLst/>
            </a:prstGeom>
          </p:spPr>
        </p:pic>
        <p:sp>
          <p:nvSpPr>
            <p:cNvPr id="3" name="TextBox 2">
              <a:extLst>
                <a:ext uri="{FF2B5EF4-FFF2-40B4-BE49-F238E27FC236}">
                  <a16:creationId xmlns:a16="http://schemas.microsoft.com/office/drawing/2014/main" id="{AB9B2F04-1CB9-F063-75CE-C503CDD1C240}"/>
                </a:ext>
              </a:extLst>
            </p:cNvPr>
            <p:cNvSpPr txBox="1"/>
            <p:nvPr/>
          </p:nvSpPr>
          <p:spPr>
            <a:xfrm>
              <a:off x="6212958" y="1213008"/>
              <a:ext cx="5436019" cy="4431983"/>
            </a:xfrm>
            <a:prstGeom prst="rect">
              <a:avLst/>
            </a:prstGeom>
            <a:noFill/>
          </p:spPr>
          <p:txBody>
            <a:bodyPr wrap="square" rtlCol="0">
              <a:spAutoFit/>
            </a:bodyPr>
            <a:lstStyle/>
            <a:p>
              <a:r>
                <a:rPr lang="en-GB" sz="2800" b="1" dirty="0">
                  <a:solidFill>
                    <a:srgbClr val="EBA900"/>
                  </a:solidFill>
                </a:rPr>
                <a:t>Open Self: </a:t>
              </a:r>
              <a:r>
                <a:rPr lang="en-GB" sz="2800" dirty="0"/>
                <a:t>What I know about myself and you also know</a:t>
              </a:r>
            </a:p>
            <a:p>
              <a:endParaRPr lang="en-GB" sz="1000" dirty="0"/>
            </a:p>
            <a:p>
              <a:r>
                <a:rPr lang="en-GB" sz="2800" b="1" dirty="0">
                  <a:solidFill>
                    <a:srgbClr val="EBA900"/>
                  </a:solidFill>
                </a:rPr>
                <a:t>Concealed Self: </a:t>
              </a:r>
              <a:r>
                <a:rPr lang="en-GB" sz="2800" dirty="0"/>
                <a:t>What I know about myself and you don’t know</a:t>
              </a:r>
            </a:p>
            <a:p>
              <a:endParaRPr lang="en-GB" sz="1000" dirty="0"/>
            </a:p>
            <a:p>
              <a:r>
                <a:rPr lang="en-GB" sz="2800" b="1" dirty="0">
                  <a:solidFill>
                    <a:srgbClr val="EBA900"/>
                  </a:solidFill>
                </a:rPr>
                <a:t>Blind Self: </a:t>
              </a:r>
              <a:r>
                <a:rPr lang="en-GB" sz="2800" dirty="0"/>
                <a:t>What I don’t know about myself, but you do</a:t>
              </a:r>
            </a:p>
            <a:p>
              <a:endParaRPr lang="en-GB" sz="1000" dirty="0"/>
            </a:p>
            <a:p>
              <a:r>
                <a:rPr lang="en-GB" sz="2800" b="1" dirty="0">
                  <a:solidFill>
                    <a:srgbClr val="EBA900"/>
                  </a:solidFill>
                </a:rPr>
                <a:t>Unknown Self: </a:t>
              </a:r>
              <a:r>
                <a:rPr lang="en-GB" sz="2800" dirty="0"/>
                <a:t>What I don’t know about myself, and you don’t know</a:t>
              </a:r>
            </a:p>
            <a:p>
              <a:endParaRPr lang="en-US" sz="2800" dirty="0"/>
            </a:p>
          </p:txBody>
        </p:sp>
      </p:grpSp>
      <p:sp>
        <p:nvSpPr>
          <p:cNvPr id="4" name="Title 2">
            <a:extLst>
              <a:ext uri="{FF2B5EF4-FFF2-40B4-BE49-F238E27FC236}">
                <a16:creationId xmlns:a16="http://schemas.microsoft.com/office/drawing/2014/main" id="{8B0934AF-58A3-D9CF-855E-EBD3CE19677F}"/>
              </a:ext>
            </a:extLst>
          </p:cNvPr>
          <p:cNvSpPr txBox="1">
            <a:spLocks/>
          </p:cNvSpPr>
          <p:nvPr/>
        </p:nvSpPr>
        <p:spPr>
          <a:xfrm>
            <a:off x="838200" y="-10049"/>
            <a:ext cx="105156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800" b="1" kern="1200" spc="300">
                <a:solidFill>
                  <a:schemeClr val="tx1"/>
                </a:solidFill>
                <a:latin typeface="+mn-lt"/>
                <a:ea typeface="+mj-ea"/>
                <a:cs typeface="+mj-cs"/>
              </a:defRPr>
            </a:lvl1pPr>
          </a:lstStyle>
          <a:p>
            <a:r>
              <a:rPr lang="en-GB" sz="4000" b="0" dirty="0"/>
              <a:t>Where are we working?</a:t>
            </a:r>
            <a:endParaRPr lang="en-US" sz="4000" b="0" dirty="0"/>
          </a:p>
        </p:txBody>
      </p:sp>
    </p:spTree>
    <p:extLst>
      <p:ext uri="{BB962C8B-B14F-4D97-AF65-F5344CB8AC3E}">
        <p14:creationId xmlns:p14="http://schemas.microsoft.com/office/powerpoint/2010/main" val="1974007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7979968-4BE6-3F25-1056-098356BC2ECB}"/>
              </a:ext>
            </a:extLst>
          </p:cNvPr>
          <p:cNvSpPr>
            <a:spLocks noGrp="1"/>
          </p:cNvSpPr>
          <p:nvPr>
            <p:ph type="title"/>
          </p:nvPr>
        </p:nvSpPr>
        <p:spPr>
          <a:xfrm>
            <a:off x="554477" y="-5262"/>
            <a:ext cx="9533106" cy="1325563"/>
          </a:xfrm>
        </p:spPr>
        <p:txBody>
          <a:bodyPr/>
          <a:lstStyle/>
          <a:p>
            <a:pPr algn="ctr"/>
            <a:r>
              <a:rPr lang="en-GB" dirty="0"/>
              <a:t>The Importance of Checking in</a:t>
            </a:r>
            <a:endParaRPr lang="en-US" dirty="0"/>
          </a:p>
        </p:txBody>
      </p:sp>
      <p:sp>
        <p:nvSpPr>
          <p:cNvPr id="2" name="TextBox 1">
            <a:extLst>
              <a:ext uri="{FF2B5EF4-FFF2-40B4-BE49-F238E27FC236}">
                <a16:creationId xmlns:a16="http://schemas.microsoft.com/office/drawing/2014/main" id="{6BB43044-FEEE-FE9D-0059-649A67AEA744}"/>
              </a:ext>
            </a:extLst>
          </p:cNvPr>
          <p:cNvSpPr txBox="1"/>
          <p:nvPr/>
        </p:nvSpPr>
        <p:spPr>
          <a:xfrm>
            <a:off x="2780637" y="2367171"/>
            <a:ext cx="6630726" cy="2123658"/>
          </a:xfrm>
          <a:prstGeom prst="rect">
            <a:avLst/>
          </a:prstGeom>
          <a:noFill/>
        </p:spPr>
        <p:txBody>
          <a:bodyPr wrap="none" rtlCol="0">
            <a:spAutoFit/>
          </a:bodyPr>
          <a:lstStyle/>
          <a:p>
            <a:r>
              <a:rPr lang="en-US" sz="9600" dirty="0">
                <a:solidFill>
                  <a:srgbClr val="EBA900"/>
                </a:solidFill>
                <a:latin typeface="YAEYllDua68 0"/>
              </a:rPr>
              <a:t>Parent- Child</a:t>
            </a:r>
          </a:p>
          <a:p>
            <a:endParaRPr lang="en-US" sz="3600" dirty="0">
              <a:solidFill>
                <a:srgbClr val="EBA900"/>
              </a:solidFill>
              <a:effectLst/>
              <a:latin typeface="YAEYllDua68 0"/>
            </a:endParaRPr>
          </a:p>
        </p:txBody>
      </p:sp>
    </p:spTree>
    <p:extLst>
      <p:ext uri="{BB962C8B-B14F-4D97-AF65-F5344CB8AC3E}">
        <p14:creationId xmlns:p14="http://schemas.microsoft.com/office/powerpoint/2010/main" val="609801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7979968-4BE6-3F25-1056-098356BC2ECB}"/>
              </a:ext>
            </a:extLst>
          </p:cNvPr>
          <p:cNvSpPr>
            <a:spLocks noGrp="1"/>
          </p:cNvSpPr>
          <p:nvPr>
            <p:ph type="title"/>
          </p:nvPr>
        </p:nvSpPr>
        <p:spPr>
          <a:xfrm>
            <a:off x="554477" y="-5262"/>
            <a:ext cx="9533106" cy="1325563"/>
          </a:xfrm>
        </p:spPr>
        <p:txBody>
          <a:bodyPr/>
          <a:lstStyle/>
          <a:p>
            <a:pPr algn="ctr"/>
            <a:r>
              <a:rPr lang="en-GB" dirty="0"/>
              <a:t>The Importance of Checking in</a:t>
            </a:r>
            <a:endParaRPr lang="en-US" dirty="0"/>
          </a:p>
        </p:txBody>
      </p:sp>
      <p:sp>
        <p:nvSpPr>
          <p:cNvPr id="2" name="TextBox 1">
            <a:extLst>
              <a:ext uri="{FF2B5EF4-FFF2-40B4-BE49-F238E27FC236}">
                <a16:creationId xmlns:a16="http://schemas.microsoft.com/office/drawing/2014/main" id="{6BB43044-FEEE-FE9D-0059-649A67AEA744}"/>
              </a:ext>
            </a:extLst>
          </p:cNvPr>
          <p:cNvSpPr txBox="1"/>
          <p:nvPr/>
        </p:nvSpPr>
        <p:spPr>
          <a:xfrm>
            <a:off x="1350180" y="1997839"/>
            <a:ext cx="7829900" cy="2862322"/>
          </a:xfrm>
          <a:prstGeom prst="rect">
            <a:avLst/>
          </a:prstGeom>
          <a:noFill/>
        </p:spPr>
        <p:txBody>
          <a:bodyPr wrap="none" rtlCol="0">
            <a:spAutoFit/>
          </a:bodyPr>
          <a:lstStyle/>
          <a:p>
            <a:r>
              <a:rPr lang="en-US" sz="3600" b="0" i="0" dirty="0">
                <a:solidFill>
                  <a:srgbClr val="EBA900"/>
                </a:solidFill>
                <a:effectLst/>
                <a:latin typeface="YAEYllDua68 0"/>
              </a:rPr>
              <a:t>Ask the questions:</a:t>
            </a:r>
            <a:endParaRPr lang="en-US" sz="3600" dirty="0">
              <a:solidFill>
                <a:srgbClr val="EBA900"/>
              </a:solidFill>
              <a:effectLst/>
              <a:latin typeface="YAEYllDua68 0"/>
            </a:endParaRPr>
          </a:p>
          <a:p>
            <a:r>
              <a:rPr lang="en-US" sz="3600" b="0" i="0" dirty="0">
                <a:solidFill>
                  <a:srgbClr val="EBA900"/>
                </a:solidFill>
                <a:effectLst/>
                <a:latin typeface="YAEYllDua68 0"/>
              </a:rPr>
              <a:t>	What do you need from me in this? </a:t>
            </a:r>
            <a:endParaRPr lang="en-US" sz="3600" dirty="0">
              <a:solidFill>
                <a:srgbClr val="EBA900"/>
              </a:solidFill>
              <a:effectLst/>
              <a:latin typeface="YAEYllDua68 0"/>
            </a:endParaRPr>
          </a:p>
          <a:p>
            <a:r>
              <a:rPr lang="en-US" sz="3600" b="0" i="0" dirty="0">
                <a:solidFill>
                  <a:srgbClr val="EBA900"/>
                </a:solidFill>
                <a:effectLst/>
                <a:latin typeface="YAEYllDua68 0"/>
              </a:rPr>
              <a:t>	Is this helpful? </a:t>
            </a:r>
            <a:endParaRPr lang="en-US" sz="3600" dirty="0">
              <a:solidFill>
                <a:srgbClr val="EBA900"/>
              </a:solidFill>
              <a:effectLst/>
              <a:latin typeface="YAEYllDua68 0"/>
            </a:endParaRPr>
          </a:p>
          <a:p>
            <a:r>
              <a:rPr lang="en-US" sz="3600" b="0" i="0" dirty="0">
                <a:solidFill>
                  <a:srgbClr val="EBA900"/>
                </a:solidFill>
                <a:effectLst/>
                <a:latin typeface="YAEYllDua68 0"/>
              </a:rPr>
              <a:t>	Is this useful?</a:t>
            </a:r>
            <a:endParaRPr lang="en-US" sz="3600" dirty="0">
              <a:solidFill>
                <a:srgbClr val="EBA900"/>
              </a:solidFill>
              <a:effectLst/>
              <a:latin typeface="YAEYllDua68 0"/>
            </a:endParaRPr>
          </a:p>
          <a:p>
            <a:r>
              <a:rPr lang="en-US" sz="3600" b="0" i="0" dirty="0">
                <a:solidFill>
                  <a:srgbClr val="EBA900"/>
                </a:solidFill>
                <a:effectLst/>
                <a:latin typeface="YAEYllDua68 0"/>
              </a:rPr>
              <a:t>	Are we addressing the need here?</a:t>
            </a:r>
            <a:endParaRPr lang="en-US" sz="3600" dirty="0">
              <a:solidFill>
                <a:srgbClr val="EBA900"/>
              </a:solidFill>
              <a:effectLst/>
              <a:latin typeface="YAEYllDua68 0"/>
            </a:endParaRPr>
          </a:p>
        </p:txBody>
      </p:sp>
    </p:spTree>
    <p:extLst>
      <p:ext uri="{BB962C8B-B14F-4D97-AF65-F5344CB8AC3E}">
        <p14:creationId xmlns:p14="http://schemas.microsoft.com/office/powerpoint/2010/main" val="3975167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7979968-4BE6-3F25-1056-098356BC2ECB}"/>
              </a:ext>
            </a:extLst>
          </p:cNvPr>
          <p:cNvSpPr>
            <a:spLocks noGrp="1"/>
          </p:cNvSpPr>
          <p:nvPr>
            <p:ph type="title"/>
          </p:nvPr>
        </p:nvSpPr>
        <p:spPr>
          <a:xfrm>
            <a:off x="554477" y="-5262"/>
            <a:ext cx="9533106" cy="1325563"/>
          </a:xfrm>
        </p:spPr>
        <p:txBody>
          <a:bodyPr/>
          <a:lstStyle/>
          <a:p>
            <a:pPr algn="ctr"/>
            <a:r>
              <a:rPr lang="en-GB" dirty="0"/>
              <a:t>The Importance of Checking in</a:t>
            </a:r>
            <a:endParaRPr lang="en-US" dirty="0"/>
          </a:p>
        </p:txBody>
      </p:sp>
      <p:sp>
        <p:nvSpPr>
          <p:cNvPr id="2" name="TextBox 1">
            <a:extLst>
              <a:ext uri="{FF2B5EF4-FFF2-40B4-BE49-F238E27FC236}">
                <a16:creationId xmlns:a16="http://schemas.microsoft.com/office/drawing/2014/main" id="{6BB43044-FEEE-FE9D-0059-649A67AEA744}"/>
              </a:ext>
            </a:extLst>
          </p:cNvPr>
          <p:cNvSpPr txBox="1"/>
          <p:nvPr/>
        </p:nvSpPr>
        <p:spPr>
          <a:xfrm>
            <a:off x="2780637" y="2367171"/>
            <a:ext cx="6521337" cy="2123658"/>
          </a:xfrm>
          <a:prstGeom prst="rect">
            <a:avLst/>
          </a:prstGeom>
          <a:noFill/>
        </p:spPr>
        <p:txBody>
          <a:bodyPr wrap="none" rtlCol="0">
            <a:spAutoFit/>
          </a:bodyPr>
          <a:lstStyle/>
          <a:p>
            <a:r>
              <a:rPr lang="en-US" sz="9600" dirty="0">
                <a:solidFill>
                  <a:srgbClr val="EBA900"/>
                </a:solidFill>
                <a:latin typeface="YAEYllDua68 0"/>
              </a:rPr>
              <a:t>Adult - Adult</a:t>
            </a:r>
          </a:p>
          <a:p>
            <a:endParaRPr lang="en-US" sz="3600" dirty="0">
              <a:solidFill>
                <a:srgbClr val="EBA900"/>
              </a:solidFill>
              <a:effectLst/>
              <a:latin typeface="YAEYllDua68 0"/>
            </a:endParaRPr>
          </a:p>
        </p:txBody>
      </p:sp>
    </p:spTree>
    <p:extLst>
      <p:ext uri="{BB962C8B-B14F-4D97-AF65-F5344CB8AC3E}">
        <p14:creationId xmlns:p14="http://schemas.microsoft.com/office/powerpoint/2010/main" val="1845510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7979968-4BE6-3F25-1056-098356BC2ECB}"/>
              </a:ext>
            </a:extLst>
          </p:cNvPr>
          <p:cNvSpPr>
            <a:spLocks noGrp="1"/>
          </p:cNvSpPr>
          <p:nvPr>
            <p:ph type="title"/>
          </p:nvPr>
        </p:nvSpPr>
        <p:spPr>
          <a:xfrm>
            <a:off x="-2055829" y="-5262"/>
            <a:ext cx="10515600" cy="1325563"/>
          </a:xfrm>
        </p:spPr>
        <p:txBody>
          <a:bodyPr/>
          <a:lstStyle/>
          <a:p>
            <a:pPr algn="ctr"/>
            <a:r>
              <a:rPr lang="en-GB" dirty="0"/>
              <a:t>Starting out</a:t>
            </a:r>
            <a:endParaRPr lang="en-US" dirty="0"/>
          </a:p>
        </p:txBody>
      </p:sp>
      <p:sp>
        <p:nvSpPr>
          <p:cNvPr id="4" name="Title 2">
            <a:extLst>
              <a:ext uri="{FF2B5EF4-FFF2-40B4-BE49-F238E27FC236}">
                <a16:creationId xmlns:a16="http://schemas.microsoft.com/office/drawing/2014/main" id="{D6EB9E17-6BAE-4B0B-E7A7-3338042B9C56}"/>
              </a:ext>
            </a:extLst>
          </p:cNvPr>
          <p:cNvSpPr txBox="1">
            <a:spLocks/>
          </p:cNvSpPr>
          <p:nvPr/>
        </p:nvSpPr>
        <p:spPr>
          <a:xfrm>
            <a:off x="1011893" y="552608"/>
            <a:ext cx="105156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800" b="1" kern="1200" spc="300">
                <a:solidFill>
                  <a:schemeClr val="tx1"/>
                </a:solidFill>
                <a:latin typeface="+mn-lt"/>
                <a:ea typeface="+mj-ea"/>
                <a:cs typeface="+mj-cs"/>
              </a:defRPr>
            </a:lvl1pPr>
          </a:lstStyle>
          <a:p>
            <a:endParaRPr lang="en-US" sz="4000" b="0" dirty="0"/>
          </a:p>
        </p:txBody>
      </p:sp>
      <p:pic>
        <p:nvPicPr>
          <p:cNvPr id="5" name="Picture 4" descr="A diagram of a clock&#10;&#10;Description automatically generated">
            <a:extLst>
              <a:ext uri="{FF2B5EF4-FFF2-40B4-BE49-F238E27FC236}">
                <a16:creationId xmlns:a16="http://schemas.microsoft.com/office/drawing/2014/main" id="{9F5C374F-4D9C-DE01-D30E-63550CFB66FF}"/>
              </a:ext>
            </a:extLst>
          </p:cNvPr>
          <p:cNvPicPr>
            <a:picLocks noChangeAspect="1"/>
          </p:cNvPicPr>
          <p:nvPr/>
        </p:nvPicPr>
        <p:blipFill rotWithShape="1">
          <a:blip r:embed="rId3"/>
          <a:srcRect l="29543" t="17058" r="2345" b="10323"/>
          <a:stretch/>
        </p:blipFill>
        <p:spPr>
          <a:xfrm>
            <a:off x="2990625" y="1462079"/>
            <a:ext cx="8433996" cy="5179667"/>
          </a:xfrm>
          <a:prstGeom prst="rect">
            <a:avLst/>
          </a:prstGeom>
        </p:spPr>
      </p:pic>
    </p:spTree>
    <p:extLst>
      <p:ext uri="{BB962C8B-B14F-4D97-AF65-F5344CB8AC3E}">
        <p14:creationId xmlns:p14="http://schemas.microsoft.com/office/powerpoint/2010/main" val="2859468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white background with black text&#10;&#10;Description automatically generated">
            <a:extLst>
              <a:ext uri="{FF2B5EF4-FFF2-40B4-BE49-F238E27FC236}">
                <a16:creationId xmlns:a16="http://schemas.microsoft.com/office/drawing/2014/main" id="{DF600213-B5DD-0788-DAD6-9AC201CF78A0}"/>
              </a:ext>
            </a:extLst>
          </p:cNvPr>
          <p:cNvPicPr>
            <a:picLocks noChangeAspect="1"/>
          </p:cNvPicPr>
          <p:nvPr/>
        </p:nvPicPr>
        <p:blipFill rotWithShape="1">
          <a:blip r:embed="rId3"/>
          <a:srcRect l="5448" t="13833" r="3446" b="2665"/>
          <a:stretch/>
        </p:blipFill>
        <p:spPr>
          <a:xfrm>
            <a:off x="881048" y="954593"/>
            <a:ext cx="11177073" cy="5727561"/>
          </a:xfrm>
          <a:prstGeom prst="rect">
            <a:avLst/>
          </a:prstGeom>
        </p:spPr>
      </p:pic>
      <p:sp>
        <p:nvSpPr>
          <p:cNvPr id="9" name="Title 2">
            <a:extLst>
              <a:ext uri="{FF2B5EF4-FFF2-40B4-BE49-F238E27FC236}">
                <a16:creationId xmlns:a16="http://schemas.microsoft.com/office/drawing/2014/main" id="{FD6B5922-3D4C-DC25-0053-E933917B0BA7}"/>
              </a:ext>
            </a:extLst>
          </p:cNvPr>
          <p:cNvSpPr txBox="1">
            <a:spLocks/>
          </p:cNvSpPr>
          <p:nvPr/>
        </p:nvSpPr>
        <p:spPr>
          <a:xfrm>
            <a:off x="838200" y="-10049"/>
            <a:ext cx="105156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800" b="1" kern="1200" spc="300">
                <a:solidFill>
                  <a:schemeClr val="tx1"/>
                </a:solidFill>
                <a:latin typeface="+mn-lt"/>
                <a:ea typeface="+mj-ea"/>
                <a:cs typeface="+mj-cs"/>
              </a:defRPr>
            </a:lvl1pPr>
          </a:lstStyle>
          <a:p>
            <a:r>
              <a:rPr lang="en-GB" sz="4000" b="0" dirty="0"/>
              <a:t>Starting out</a:t>
            </a:r>
            <a:endParaRPr lang="en-US" sz="4000" b="0" dirty="0"/>
          </a:p>
        </p:txBody>
      </p:sp>
      <p:sp>
        <p:nvSpPr>
          <p:cNvPr id="10" name="Rectangle 9">
            <a:extLst>
              <a:ext uri="{FF2B5EF4-FFF2-40B4-BE49-F238E27FC236}">
                <a16:creationId xmlns:a16="http://schemas.microsoft.com/office/drawing/2014/main" id="{9F423593-8FA4-51A7-68FA-7536D30A38D2}"/>
              </a:ext>
            </a:extLst>
          </p:cNvPr>
          <p:cNvSpPr/>
          <p:nvPr/>
        </p:nvSpPr>
        <p:spPr>
          <a:xfrm>
            <a:off x="633046" y="5637125"/>
            <a:ext cx="1185706" cy="10450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EBA900"/>
              </a:solidFill>
            </a:endParaRPr>
          </a:p>
        </p:txBody>
      </p:sp>
    </p:spTree>
    <p:extLst>
      <p:ext uri="{BB962C8B-B14F-4D97-AF65-F5344CB8AC3E}">
        <p14:creationId xmlns:p14="http://schemas.microsoft.com/office/powerpoint/2010/main" val="1868025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7979968-4BE6-3F25-1056-098356BC2ECB}"/>
              </a:ext>
            </a:extLst>
          </p:cNvPr>
          <p:cNvSpPr>
            <a:spLocks noGrp="1"/>
          </p:cNvSpPr>
          <p:nvPr>
            <p:ph type="title"/>
          </p:nvPr>
        </p:nvSpPr>
        <p:spPr>
          <a:xfrm>
            <a:off x="-2055829" y="-5262"/>
            <a:ext cx="10515600" cy="1325563"/>
          </a:xfrm>
        </p:spPr>
        <p:txBody>
          <a:bodyPr/>
          <a:lstStyle/>
          <a:p>
            <a:pPr algn="ctr"/>
            <a:r>
              <a:rPr lang="en-GB" dirty="0"/>
              <a:t>Expectations</a:t>
            </a:r>
            <a:endParaRPr lang="en-US" dirty="0"/>
          </a:p>
        </p:txBody>
      </p:sp>
      <p:sp>
        <p:nvSpPr>
          <p:cNvPr id="4" name="Title 2">
            <a:extLst>
              <a:ext uri="{FF2B5EF4-FFF2-40B4-BE49-F238E27FC236}">
                <a16:creationId xmlns:a16="http://schemas.microsoft.com/office/drawing/2014/main" id="{D6EB9E17-6BAE-4B0B-E7A7-3338042B9C56}"/>
              </a:ext>
            </a:extLst>
          </p:cNvPr>
          <p:cNvSpPr txBox="1">
            <a:spLocks/>
          </p:cNvSpPr>
          <p:nvPr/>
        </p:nvSpPr>
        <p:spPr>
          <a:xfrm>
            <a:off x="1011893" y="552608"/>
            <a:ext cx="105156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800" b="1" kern="1200" spc="300">
                <a:solidFill>
                  <a:schemeClr val="tx1"/>
                </a:solidFill>
                <a:latin typeface="+mn-lt"/>
                <a:ea typeface="+mj-ea"/>
                <a:cs typeface="+mj-cs"/>
              </a:defRPr>
            </a:lvl1pPr>
          </a:lstStyle>
          <a:p>
            <a:endParaRPr lang="en-US" sz="4000" b="0" dirty="0"/>
          </a:p>
        </p:txBody>
      </p:sp>
      <p:pic>
        <p:nvPicPr>
          <p:cNvPr id="7" name="Picture 6" descr="A green and white text&#10;&#10;Description automatically generated">
            <a:extLst>
              <a:ext uri="{FF2B5EF4-FFF2-40B4-BE49-F238E27FC236}">
                <a16:creationId xmlns:a16="http://schemas.microsoft.com/office/drawing/2014/main" id="{25A3DC8B-9445-1D79-3B93-F2477072A6EE}"/>
              </a:ext>
            </a:extLst>
          </p:cNvPr>
          <p:cNvPicPr>
            <a:picLocks noChangeAspect="1"/>
          </p:cNvPicPr>
          <p:nvPr/>
        </p:nvPicPr>
        <p:blipFill>
          <a:blip r:embed="rId3"/>
          <a:stretch>
            <a:fillRect/>
          </a:stretch>
        </p:blipFill>
        <p:spPr>
          <a:xfrm>
            <a:off x="1011893" y="2850722"/>
            <a:ext cx="10640869" cy="1503756"/>
          </a:xfrm>
          <a:prstGeom prst="rect">
            <a:avLst/>
          </a:prstGeom>
        </p:spPr>
      </p:pic>
    </p:spTree>
    <p:extLst>
      <p:ext uri="{BB962C8B-B14F-4D97-AF65-F5344CB8AC3E}">
        <p14:creationId xmlns:p14="http://schemas.microsoft.com/office/powerpoint/2010/main" val="698029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7979968-4BE6-3F25-1056-098356BC2ECB}"/>
              </a:ext>
            </a:extLst>
          </p:cNvPr>
          <p:cNvSpPr>
            <a:spLocks noGrp="1"/>
          </p:cNvSpPr>
          <p:nvPr>
            <p:ph type="title"/>
          </p:nvPr>
        </p:nvSpPr>
        <p:spPr>
          <a:xfrm>
            <a:off x="-2055829" y="-5262"/>
            <a:ext cx="10515600" cy="1325563"/>
          </a:xfrm>
        </p:spPr>
        <p:txBody>
          <a:bodyPr/>
          <a:lstStyle/>
          <a:p>
            <a:pPr algn="ctr"/>
            <a:r>
              <a:rPr lang="en-GB" dirty="0"/>
              <a:t>Expectations</a:t>
            </a:r>
            <a:endParaRPr lang="en-US" dirty="0"/>
          </a:p>
        </p:txBody>
      </p:sp>
      <p:pic>
        <p:nvPicPr>
          <p:cNvPr id="7" name="Picture 6" descr="A green and white text&#10;&#10;Description automatically generated">
            <a:extLst>
              <a:ext uri="{FF2B5EF4-FFF2-40B4-BE49-F238E27FC236}">
                <a16:creationId xmlns:a16="http://schemas.microsoft.com/office/drawing/2014/main" id="{25A3DC8B-9445-1D79-3B93-F2477072A6EE}"/>
              </a:ext>
            </a:extLst>
          </p:cNvPr>
          <p:cNvPicPr>
            <a:picLocks noChangeAspect="1"/>
          </p:cNvPicPr>
          <p:nvPr/>
        </p:nvPicPr>
        <p:blipFill>
          <a:blip r:embed="rId3"/>
          <a:stretch>
            <a:fillRect/>
          </a:stretch>
        </p:blipFill>
        <p:spPr>
          <a:xfrm>
            <a:off x="1011893" y="2850722"/>
            <a:ext cx="10640869" cy="1503756"/>
          </a:xfrm>
          <a:prstGeom prst="rect">
            <a:avLst/>
          </a:prstGeom>
        </p:spPr>
      </p:pic>
      <p:sp>
        <p:nvSpPr>
          <p:cNvPr id="2" name="TextBox 1">
            <a:extLst>
              <a:ext uri="{FF2B5EF4-FFF2-40B4-BE49-F238E27FC236}">
                <a16:creationId xmlns:a16="http://schemas.microsoft.com/office/drawing/2014/main" id="{6BB43044-FEEE-FE9D-0059-649A67AEA744}"/>
              </a:ext>
            </a:extLst>
          </p:cNvPr>
          <p:cNvSpPr txBox="1"/>
          <p:nvPr/>
        </p:nvSpPr>
        <p:spPr>
          <a:xfrm>
            <a:off x="2741235" y="5003863"/>
            <a:ext cx="6709529" cy="646331"/>
          </a:xfrm>
          <a:prstGeom prst="rect">
            <a:avLst/>
          </a:prstGeom>
          <a:noFill/>
        </p:spPr>
        <p:txBody>
          <a:bodyPr wrap="none" rtlCol="0">
            <a:spAutoFit/>
          </a:bodyPr>
          <a:lstStyle/>
          <a:p>
            <a:r>
              <a:rPr lang="en-US" sz="3600" dirty="0"/>
              <a:t>What are you going to do about it?</a:t>
            </a:r>
            <a:endParaRPr lang="en-GB" sz="3600" dirty="0"/>
          </a:p>
        </p:txBody>
      </p:sp>
    </p:spTree>
    <p:extLst>
      <p:ext uri="{BB962C8B-B14F-4D97-AF65-F5344CB8AC3E}">
        <p14:creationId xmlns:p14="http://schemas.microsoft.com/office/powerpoint/2010/main" val="2134345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6212665-0576-8BD0-983D-A866C0A16B17}"/>
              </a:ext>
            </a:extLst>
          </p:cNvPr>
          <p:cNvPicPr>
            <a:picLocks noChangeAspect="1"/>
          </p:cNvPicPr>
          <p:nvPr/>
        </p:nvPicPr>
        <p:blipFill>
          <a:blip r:embed="rId3"/>
          <a:stretch>
            <a:fillRect/>
          </a:stretch>
        </p:blipFill>
        <p:spPr>
          <a:xfrm>
            <a:off x="3590925" y="1315514"/>
            <a:ext cx="5010150" cy="4800600"/>
          </a:xfrm>
          <a:prstGeom prst="rect">
            <a:avLst/>
          </a:prstGeom>
        </p:spPr>
      </p:pic>
      <p:sp>
        <p:nvSpPr>
          <p:cNvPr id="3" name="Title 2">
            <a:extLst>
              <a:ext uri="{FF2B5EF4-FFF2-40B4-BE49-F238E27FC236}">
                <a16:creationId xmlns:a16="http://schemas.microsoft.com/office/drawing/2014/main" id="{22544E64-8BD1-36E6-640D-4A361B4C4182}"/>
              </a:ext>
            </a:extLst>
          </p:cNvPr>
          <p:cNvSpPr txBox="1">
            <a:spLocks/>
          </p:cNvSpPr>
          <p:nvPr/>
        </p:nvSpPr>
        <p:spPr>
          <a:xfrm>
            <a:off x="838200" y="-10049"/>
            <a:ext cx="105156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800" b="1" kern="1200" spc="300">
                <a:solidFill>
                  <a:schemeClr val="tx1"/>
                </a:solidFill>
                <a:latin typeface="+mn-lt"/>
                <a:ea typeface="+mj-ea"/>
                <a:cs typeface="+mj-cs"/>
              </a:defRPr>
            </a:lvl1pPr>
          </a:lstStyle>
          <a:p>
            <a:r>
              <a:rPr lang="en-GB" sz="4000" b="0" dirty="0"/>
              <a:t>Where are we working?</a:t>
            </a:r>
            <a:endParaRPr lang="en-US" sz="4000" b="0" dirty="0"/>
          </a:p>
        </p:txBody>
      </p:sp>
    </p:spTree>
    <p:extLst>
      <p:ext uri="{BB962C8B-B14F-4D97-AF65-F5344CB8AC3E}">
        <p14:creationId xmlns:p14="http://schemas.microsoft.com/office/powerpoint/2010/main" val="3354035257"/>
      </p:ext>
    </p:extLst>
  </p:cSld>
  <p:clrMapOvr>
    <a:masterClrMapping/>
  </p:clrMapOvr>
</p:sld>
</file>

<file path=ppt/theme/theme1.xml><?xml version="1.0" encoding="utf-8"?>
<a:theme xmlns:a="http://schemas.openxmlformats.org/drawingml/2006/main" name="Office Theme">
  <a:themeElements>
    <a:clrScheme name="DoW Colours">
      <a:dk1>
        <a:srgbClr val="000000"/>
      </a:dk1>
      <a:lt1>
        <a:srgbClr val="FFFFFF"/>
      </a:lt1>
      <a:dk2>
        <a:srgbClr val="575756"/>
      </a:dk2>
      <a:lt2>
        <a:srgbClr val="E7E6E6"/>
      </a:lt2>
      <a:accent1>
        <a:srgbClr val="F1B300"/>
      </a:accent1>
      <a:accent2>
        <a:srgbClr val="EDA500"/>
      </a:accent2>
      <a:accent3>
        <a:srgbClr val="A4A4A4"/>
      </a:accent3>
      <a:accent4>
        <a:srgbClr val="FF0018"/>
      </a:accent4>
      <a:accent5>
        <a:srgbClr val="F0AD00"/>
      </a:accent5>
      <a:accent6>
        <a:srgbClr val="F0A600"/>
      </a:accent6>
      <a:hlink>
        <a:srgbClr val="CF0001"/>
      </a:hlink>
      <a:folHlink>
        <a:srgbClr val="FAA7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solidFill>
              <a:srgbClr val="EBA90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C039752084F974F8A936374EF80F060" ma:contentTypeVersion="15" ma:contentTypeDescription="Create a new document." ma:contentTypeScope="" ma:versionID="1e4f58a207836c4a9e4b69658f47ca9f">
  <xsd:schema xmlns:xsd="http://www.w3.org/2001/XMLSchema" xmlns:xs="http://www.w3.org/2001/XMLSchema" xmlns:p="http://schemas.microsoft.com/office/2006/metadata/properties" xmlns:ns2="2f116d5b-396f-4e4a-83ba-9442a2ac4a70" xmlns:ns3="ac15c9f3-89de-41f0-808e-0d6a6779343a" targetNamespace="http://schemas.microsoft.com/office/2006/metadata/properties" ma:root="true" ma:fieldsID="8c47bb96d66c778f6bca695c534bd000" ns2:_="" ns3:_="">
    <xsd:import namespace="2f116d5b-396f-4e4a-83ba-9442a2ac4a70"/>
    <xsd:import namespace="ac15c9f3-89de-41f0-808e-0d6a6779343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116d5b-396f-4e4a-83ba-9442a2ac4a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206aabbe-596b-4e13-ae27-cd64ca0bc193"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descrip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c15c9f3-89de-41f0-808e-0d6a6779343a"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a4467365-3884-422d-b72a-2b2eeea9f7bd}" ma:internalName="TaxCatchAll" ma:showField="CatchAllData" ma:web="ac15c9f3-89de-41f0-808e-0d6a6779343a">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2004D6-7788-433B-9BED-EC5890D549E3}">
  <ds:schemaRefs>
    <ds:schemaRef ds:uri="http://schemas.microsoft.com/sharepoint/v3/contenttype/forms"/>
  </ds:schemaRefs>
</ds:datastoreItem>
</file>

<file path=customXml/itemProps2.xml><?xml version="1.0" encoding="utf-8"?>
<ds:datastoreItem xmlns:ds="http://schemas.openxmlformats.org/officeDocument/2006/customXml" ds:itemID="{01078933-48A2-48CA-92C3-23F3936243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116d5b-396f-4e4a-83ba-9442a2ac4a70"/>
    <ds:schemaRef ds:uri="ac15c9f3-89de-41f0-808e-0d6a6779343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1199</TotalTime>
  <Words>262</Words>
  <Application>Microsoft Office PowerPoint</Application>
  <PresentationFormat>Widescreen</PresentationFormat>
  <Paragraphs>39</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Inter</vt:lpstr>
      <vt:lpstr>YAEYllDua68 0</vt:lpstr>
      <vt:lpstr>Office Theme</vt:lpstr>
      <vt:lpstr>The Importance of Checking in</vt:lpstr>
      <vt:lpstr>The Importance of Checking in</vt:lpstr>
      <vt:lpstr>The Importance of Checking in</vt:lpstr>
      <vt:lpstr>The Importance of Checking in</vt:lpstr>
      <vt:lpstr>Starting out</vt:lpstr>
      <vt:lpstr>PowerPoint Presentation</vt:lpstr>
      <vt:lpstr>Expectations</vt:lpstr>
      <vt:lpstr>Expectations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Littlewood</dc:creator>
  <cp:lastModifiedBy>Chris Hill</cp:lastModifiedBy>
  <cp:revision>7</cp:revision>
  <cp:lastPrinted>2024-03-02T11:52:54Z</cp:lastPrinted>
  <dcterms:created xsi:type="dcterms:W3CDTF">2021-10-11T10:54:32Z</dcterms:created>
  <dcterms:modified xsi:type="dcterms:W3CDTF">2024-06-18T12:29:24Z</dcterms:modified>
</cp:coreProperties>
</file>