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04" r:id="rId5"/>
    <p:sldId id="466" r:id="rId6"/>
    <p:sldId id="467" r:id="rId7"/>
    <p:sldId id="465" r:id="rId8"/>
    <p:sldId id="458" r:id="rId9"/>
    <p:sldId id="450" r:id="rId10"/>
    <p:sldId id="457" r:id="rId11"/>
    <p:sldId id="460" r:id="rId12"/>
    <p:sldId id="462" r:id="rId13"/>
    <p:sldId id="459" r:id="rId14"/>
    <p:sldId id="434" r:id="rId15"/>
    <p:sldId id="449" r:id="rId16"/>
    <p:sldId id="451" r:id="rId17"/>
    <p:sldId id="452" r:id="rId18"/>
    <p:sldId id="453" r:id="rId19"/>
    <p:sldId id="454" r:id="rId20"/>
    <p:sldId id="469" r:id="rId21"/>
    <p:sldId id="468" r:id="rId22"/>
    <p:sldId id="4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F3F92-0FB1-40F6-ACA9-E712354237C5}" v="92" dt="2024-05-15T10:46:04.645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63355" autoAdjust="0"/>
  </p:normalViewPr>
  <p:slideViewPr>
    <p:cSldViewPr snapToGrid="0" snapToObjects="1">
      <p:cViewPr varScale="1">
        <p:scale>
          <a:sx n="53" d="100"/>
          <a:sy n="53" d="100"/>
        </p:scale>
        <p:origin x="1589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ill" userId="a63c4be1-312c-4e8a-945a-fa77e52eb3c2" providerId="ADAL" clId="{835F3F92-0FB1-40F6-ACA9-E712354237C5}"/>
    <pc:docChg chg="undo custSel addSld delSld modSld sldOrd delMainMaster">
      <pc:chgData name="Chris Hill" userId="a63c4be1-312c-4e8a-945a-fa77e52eb3c2" providerId="ADAL" clId="{835F3F92-0FB1-40F6-ACA9-E712354237C5}" dt="2024-05-15T11:09:48.915" v="2052" actId="20577"/>
      <pc:docMkLst>
        <pc:docMk/>
      </pc:docMkLst>
      <pc:sldChg chg="del">
        <pc:chgData name="Chris Hill" userId="a63c4be1-312c-4e8a-945a-fa77e52eb3c2" providerId="ADAL" clId="{835F3F92-0FB1-40F6-ACA9-E712354237C5}" dt="2024-05-14T14:40:09.950" v="1080" actId="47"/>
        <pc:sldMkLst>
          <pc:docMk/>
          <pc:sldMk cId="1211096121" sldId="256"/>
        </pc:sldMkLst>
      </pc:sldChg>
      <pc:sldChg chg="del">
        <pc:chgData name="Chris Hill" userId="a63c4be1-312c-4e8a-945a-fa77e52eb3c2" providerId="ADAL" clId="{835F3F92-0FB1-40F6-ACA9-E712354237C5}" dt="2024-05-14T14:40:13.345" v="1110" actId="47"/>
        <pc:sldMkLst>
          <pc:docMk/>
          <pc:sldMk cId="2892554269" sldId="261"/>
        </pc:sldMkLst>
      </pc:sldChg>
      <pc:sldChg chg="del">
        <pc:chgData name="Chris Hill" userId="a63c4be1-312c-4e8a-945a-fa77e52eb3c2" providerId="ADAL" clId="{835F3F92-0FB1-40F6-ACA9-E712354237C5}" dt="2024-05-14T14:40:13.366" v="1111" actId="47"/>
        <pc:sldMkLst>
          <pc:docMk/>
          <pc:sldMk cId="3345252640" sldId="263"/>
        </pc:sldMkLst>
      </pc:sldChg>
      <pc:sldChg chg="del">
        <pc:chgData name="Chris Hill" userId="a63c4be1-312c-4e8a-945a-fa77e52eb3c2" providerId="ADAL" clId="{835F3F92-0FB1-40F6-ACA9-E712354237C5}" dt="2024-05-14T14:40:13.467" v="1114" actId="47"/>
        <pc:sldMkLst>
          <pc:docMk/>
          <pc:sldMk cId="1673265287" sldId="274"/>
        </pc:sldMkLst>
      </pc:sldChg>
      <pc:sldChg chg="del">
        <pc:chgData name="Chris Hill" userId="a63c4be1-312c-4e8a-945a-fa77e52eb3c2" providerId="ADAL" clId="{835F3F92-0FB1-40F6-ACA9-E712354237C5}" dt="2024-05-14T14:40:13.560" v="1117" actId="47"/>
        <pc:sldMkLst>
          <pc:docMk/>
          <pc:sldMk cId="2772857419" sldId="275"/>
        </pc:sldMkLst>
      </pc:sldChg>
      <pc:sldChg chg="del">
        <pc:chgData name="Chris Hill" userId="a63c4be1-312c-4e8a-945a-fa77e52eb3c2" providerId="ADAL" clId="{835F3F92-0FB1-40F6-ACA9-E712354237C5}" dt="2024-05-14T14:40:12.300" v="1090" actId="47"/>
        <pc:sldMkLst>
          <pc:docMk/>
          <pc:sldMk cId="4251770908" sldId="289"/>
        </pc:sldMkLst>
      </pc:sldChg>
      <pc:sldChg chg="addSp delSp modSp add mod modTransition modAnim">
        <pc:chgData name="Chris Hill" userId="a63c4be1-312c-4e8a-945a-fa77e52eb3c2" providerId="ADAL" clId="{835F3F92-0FB1-40F6-ACA9-E712354237C5}" dt="2024-05-14T09:26:57.027" v="767" actId="404"/>
        <pc:sldMkLst>
          <pc:docMk/>
          <pc:sldMk cId="749063434" sldId="304"/>
        </pc:sldMkLst>
        <pc:spChg chg="add del">
          <ac:chgData name="Chris Hill" userId="a63c4be1-312c-4e8a-945a-fa77e52eb3c2" providerId="ADAL" clId="{835F3F92-0FB1-40F6-ACA9-E712354237C5}" dt="2024-05-14T09:25:19.207" v="747" actId="22"/>
          <ac:spMkLst>
            <pc:docMk/>
            <pc:sldMk cId="749063434" sldId="304"/>
            <ac:spMk id="3" creationId="{21985076-B91A-CDD3-60D8-79241724BF0A}"/>
          </ac:spMkLst>
        </pc:spChg>
        <pc:spChg chg="mod">
          <ac:chgData name="Chris Hill" userId="a63c4be1-312c-4e8a-945a-fa77e52eb3c2" providerId="ADAL" clId="{835F3F92-0FB1-40F6-ACA9-E712354237C5}" dt="2024-05-14T09:24:58.742" v="722" actId="14100"/>
          <ac:spMkLst>
            <pc:docMk/>
            <pc:sldMk cId="749063434" sldId="304"/>
            <ac:spMk id="4" creationId="{9B5F93D7-738C-0C48-8945-8329155B2A83}"/>
          </ac:spMkLst>
        </pc:spChg>
        <pc:spChg chg="mod">
          <ac:chgData name="Chris Hill" userId="a63c4be1-312c-4e8a-945a-fa77e52eb3c2" providerId="ADAL" clId="{835F3F92-0FB1-40F6-ACA9-E712354237C5}" dt="2024-05-14T09:26:57.027" v="767" actId="404"/>
          <ac:spMkLst>
            <pc:docMk/>
            <pc:sldMk cId="749063434" sldId="304"/>
            <ac:spMk id="9" creationId="{D231C045-F5F1-4CA9-ADBB-C86FABF46474}"/>
          </ac:spMkLst>
        </pc:spChg>
        <pc:spChg chg="mod">
          <ac:chgData name="Chris Hill" userId="a63c4be1-312c-4e8a-945a-fa77e52eb3c2" providerId="ADAL" clId="{835F3F92-0FB1-40F6-ACA9-E712354237C5}" dt="2024-05-14T09:25:04.188" v="740" actId="1036"/>
          <ac:spMkLst>
            <pc:docMk/>
            <pc:sldMk cId="749063434" sldId="304"/>
            <ac:spMk id="11" creationId="{A476DAF6-E38A-41A3-B29C-662674BFFAA0}"/>
          </ac:spMkLst>
        </pc:spChg>
        <pc:spChg chg="add del">
          <ac:chgData name="Chris Hill" userId="a63c4be1-312c-4e8a-945a-fa77e52eb3c2" providerId="ADAL" clId="{835F3F92-0FB1-40F6-ACA9-E712354237C5}" dt="2024-05-14T09:25:24.887" v="749" actId="22"/>
          <ac:spMkLst>
            <pc:docMk/>
            <pc:sldMk cId="749063434" sldId="304"/>
            <ac:spMk id="13" creationId="{1045E18E-4430-A1BB-B309-9A34AE527893}"/>
          </ac:spMkLst>
        </pc:spChg>
        <pc:picChg chg="del">
          <ac:chgData name="Chris Hill" userId="a63c4be1-312c-4e8a-945a-fa77e52eb3c2" providerId="ADAL" clId="{835F3F92-0FB1-40F6-ACA9-E712354237C5}" dt="2024-05-14T09:20:52.278" v="673" actId="478"/>
          <ac:picMkLst>
            <pc:docMk/>
            <pc:sldMk cId="749063434" sldId="304"/>
            <ac:picMk id="7" creationId="{3043D4ED-AB7C-F640-B500-C7E1764C0E19}"/>
          </ac:picMkLst>
        </pc:picChg>
      </pc:sldChg>
      <pc:sldChg chg="del">
        <pc:chgData name="Chris Hill" userId="a63c4be1-312c-4e8a-945a-fa77e52eb3c2" providerId="ADAL" clId="{835F3F92-0FB1-40F6-ACA9-E712354237C5}" dt="2024-05-14T14:40:12.962" v="1098" actId="47"/>
        <pc:sldMkLst>
          <pc:docMk/>
          <pc:sldMk cId="3001525964" sldId="306"/>
        </pc:sldMkLst>
      </pc:sldChg>
      <pc:sldChg chg="del">
        <pc:chgData name="Chris Hill" userId="a63c4be1-312c-4e8a-945a-fa77e52eb3c2" providerId="ADAL" clId="{835F3F92-0FB1-40F6-ACA9-E712354237C5}" dt="2024-05-14T14:40:13.003" v="1100" actId="47"/>
        <pc:sldMkLst>
          <pc:docMk/>
          <pc:sldMk cId="1725021369" sldId="308"/>
        </pc:sldMkLst>
      </pc:sldChg>
      <pc:sldChg chg="del">
        <pc:chgData name="Chris Hill" userId="a63c4be1-312c-4e8a-945a-fa77e52eb3c2" providerId="ADAL" clId="{835F3F92-0FB1-40F6-ACA9-E712354237C5}" dt="2024-05-14T14:40:13.055" v="1101" actId="47"/>
        <pc:sldMkLst>
          <pc:docMk/>
          <pc:sldMk cId="3250581190" sldId="311"/>
        </pc:sldMkLst>
      </pc:sldChg>
      <pc:sldChg chg="del">
        <pc:chgData name="Chris Hill" userId="a63c4be1-312c-4e8a-945a-fa77e52eb3c2" providerId="ADAL" clId="{835F3F92-0FB1-40F6-ACA9-E712354237C5}" dt="2024-05-14T14:40:13.396" v="1112" actId="47"/>
        <pc:sldMkLst>
          <pc:docMk/>
          <pc:sldMk cId="215914961" sldId="337"/>
        </pc:sldMkLst>
      </pc:sldChg>
      <pc:sldChg chg="del">
        <pc:chgData name="Chris Hill" userId="a63c4be1-312c-4e8a-945a-fa77e52eb3c2" providerId="ADAL" clId="{835F3F92-0FB1-40F6-ACA9-E712354237C5}" dt="2024-05-14T14:40:13.498" v="1115" actId="47"/>
        <pc:sldMkLst>
          <pc:docMk/>
          <pc:sldMk cId="2616028204" sldId="338"/>
        </pc:sldMkLst>
      </pc:sldChg>
      <pc:sldChg chg="del">
        <pc:chgData name="Chris Hill" userId="a63c4be1-312c-4e8a-945a-fa77e52eb3c2" providerId="ADAL" clId="{835F3F92-0FB1-40F6-ACA9-E712354237C5}" dt="2024-05-14T14:40:15.219" v="1133" actId="47"/>
        <pc:sldMkLst>
          <pc:docMk/>
          <pc:sldMk cId="417259470" sldId="342"/>
        </pc:sldMkLst>
      </pc:sldChg>
      <pc:sldChg chg="del">
        <pc:chgData name="Chris Hill" userId="a63c4be1-312c-4e8a-945a-fa77e52eb3c2" providerId="ADAL" clId="{835F3F92-0FB1-40F6-ACA9-E712354237C5}" dt="2024-05-14T14:40:10.291" v="1082" actId="47"/>
        <pc:sldMkLst>
          <pc:docMk/>
          <pc:sldMk cId="1359292289" sldId="357"/>
        </pc:sldMkLst>
      </pc:sldChg>
      <pc:sldChg chg="del">
        <pc:chgData name="Chris Hill" userId="a63c4be1-312c-4e8a-945a-fa77e52eb3c2" providerId="ADAL" clId="{835F3F92-0FB1-40F6-ACA9-E712354237C5}" dt="2024-05-14T14:40:10.823" v="1083" actId="47"/>
        <pc:sldMkLst>
          <pc:docMk/>
          <pc:sldMk cId="1266781729" sldId="358"/>
        </pc:sldMkLst>
      </pc:sldChg>
      <pc:sldChg chg="del">
        <pc:chgData name="Chris Hill" userId="a63c4be1-312c-4e8a-945a-fa77e52eb3c2" providerId="ADAL" clId="{835F3F92-0FB1-40F6-ACA9-E712354237C5}" dt="2024-05-14T14:40:15.832" v="1134" actId="47"/>
        <pc:sldMkLst>
          <pc:docMk/>
          <pc:sldMk cId="2733747293" sldId="360"/>
        </pc:sldMkLst>
      </pc:sldChg>
      <pc:sldChg chg="del">
        <pc:chgData name="Chris Hill" userId="a63c4be1-312c-4e8a-945a-fa77e52eb3c2" providerId="ADAL" clId="{835F3F92-0FB1-40F6-ACA9-E712354237C5}" dt="2024-05-14T14:40:15.178" v="1132" actId="47"/>
        <pc:sldMkLst>
          <pc:docMk/>
          <pc:sldMk cId="3825497595" sldId="361"/>
        </pc:sldMkLst>
      </pc:sldChg>
      <pc:sldChg chg="del">
        <pc:chgData name="Chris Hill" userId="a63c4be1-312c-4e8a-945a-fa77e52eb3c2" providerId="ADAL" clId="{835F3F92-0FB1-40F6-ACA9-E712354237C5}" dt="2024-05-14T14:40:14.920" v="1126" actId="47"/>
        <pc:sldMkLst>
          <pc:docMk/>
          <pc:sldMk cId="2989037023" sldId="363"/>
        </pc:sldMkLst>
      </pc:sldChg>
      <pc:sldChg chg="del">
        <pc:chgData name="Chris Hill" userId="a63c4be1-312c-4e8a-945a-fa77e52eb3c2" providerId="ADAL" clId="{835F3F92-0FB1-40F6-ACA9-E712354237C5}" dt="2024-05-14T14:40:16.310" v="1135" actId="47"/>
        <pc:sldMkLst>
          <pc:docMk/>
          <pc:sldMk cId="3887478509" sldId="364"/>
        </pc:sldMkLst>
      </pc:sldChg>
      <pc:sldChg chg="del">
        <pc:chgData name="Chris Hill" userId="a63c4be1-312c-4e8a-945a-fa77e52eb3c2" providerId="ADAL" clId="{835F3F92-0FB1-40F6-ACA9-E712354237C5}" dt="2024-05-14T14:40:16.351" v="1136" actId="47"/>
        <pc:sldMkLst>
          <pc:docMk/>
          <pc:sldMk cId="1367855723" sldId="365"/>
        </pc:sldMkLst>
      </pc:sldChg>
      <pc:sldChg chg="del">
        <pc:chgData name="Chris Hill" userId="a63c4be1-312c-4e8a-945a-fa77e52eb3c2" providerId="ADAL" clId="{835F3F92-0FB1-40F6-ACA9-E712354237C5}" dt="2024-05-14T14:40:14.959" v="1127" actId="47"/>
        <pc:sldMkLst>
          <pc:docMk/>
          <pc:sldMk cId="1583501543" sldId="374"/>
        </pc:sldMkLst>
      </pc:sldChg>
      <pc:sldChg chg="del">
        <pc:chgData name="Chris Hill" userId="a63c4be1-312c-4e8a-945a-fa77e52eb3c2" providerId="ADAL" clId="{835F3F92-0FB1-40F6-ACA9-E712354237C5}" dt="2024-05-14T14:40:15.116" v="1130" actId="47"/>
        <pc:sldMkLst>
          <pc:docMk/>
          <pc:sldMk cId="3856868703" sldId="375"/>
        </pc:sldMkLst>
      </pc:sldChg>
      <pc:sldChg chg="del">
        <pc:chgData name="Chris Hill" userId="a63c4be1-312c-4e8a-945a-fa77e52eb3c2" providerId="ADAL" clId="{835F3F92-0FB1-40F6-ACA9-E712354237C5}" dt="2024-05-14T14:40:15.085" v="1129" actId="47"/>
        <pc:sldMkLst>
          <pc:docMk/>
          <pc:sldMk cId="122272593" sldId="376"/>
        </pc:sldMkLst>
      </pc:sldChg>
      <pc:sldChg chg="del">
        <pc:chgData name="Chris Hill" userId="a63c4be1-312c-4e8a-945a-fa77e52eb3c2" providerId="ADAL" clId="{835F3F92-0FB1-40F6-ACA9-E712354237C5}" dt="2024-05-14T14:40:13.117" v="1103" actId="47"/>
        <pc:sldMkLst>
          <pc:docMk/>
          <pc:sldMk cId="2170293162" sldId="378"/>
        </pc:sldMkLst>
      </pc:sldChg>
      <pc:sldChg chg="addSp delSp modSp del mod">
        <pc:chgData name="Chris Hill" userId="a63c4be1-312c-4e8a-945a-fa77e52eb3c2" providerId="ADAL" clId="{835F3F92-0FB1-40F6-ACA9-E712354237C5}" dt="2024-05-14T09:27:22.576" v="769" actId="47"/>
        <pc:sldMkLst>
          <pc:docMk/>
          <pc:sldMk cId="1628095174" sldId="379"/>
        </pc:sldMkLst>
        <pc:spChg chg="add del mod">
          <ac:chgData name="Chris Hill" userId="a63c4be1-312c-4e8a-945a-fa77e52eb3c2" providerId="ADAL" clId="{835F3F92-0FB1-40F6-ACA9-E712354237C5}" dt="2024-05-13T13:24:27.051" v="608" actId="478"/>
          <ac:spMkLst>
            <pc:docMk/>
            <pc:sldMk cId="1628095174" sldId="379"/>
            <ac:spMk id="4" creationId="{9E2E0F68-30F7-CB89-B324-818EBEADA3C3}"/>
          </ac:spMkLst>
        </pc:spChg>
        <pc:spChg chg="del">
          <ac:chgData name="Chris Hill" userId="a63c4be1-312c-4e8a-945a-fa77e52eb3c2" providerId="ADAL" clId="{835F3F92-0FB1-40F6-ACA9-E712354237C5}" dt="2024-05-13T13:24:23.982" v="606" actId="478"/>
          <ac:spMkLst>
            <pc:docMk/>
            <pc:sldMk cId="1628095174" sldId="379"/>
            <ac:spMk id="5" creationId="{A49A5CD7-36EF-4DDA-8675-91AE68669D36}"/>
          </ac:spMkLst>
        </pc:spChg>
        <pc:spChg chg="mod">
          <ac:chgData name="Chris Hill" userId="a63c4be1-312c-4e8a-945a-fa77e52eb3c2" providerId="ADAL" clId="{835F3F92-0FB1-40F6-ACA9-E712354237C5}" dt="2024-05-13T13:25:09.241" v="653" actId="14100"/>
          <ac:spMkLst>
            <pc:docMk/>
            <pc:sldMk cId="1628095174" sldId="379"/>
            <ac:spMk id="12" creationId="{EC90E164-3776-4D43-AA2D-89E18F175DFF}"/>
          </ac:spMkLst>
        </pc:spChg>
        <pc:spChg chg="mod">
          <ac:chgData name="Chris Hill" userId="a63c4be1-312c-4e8a-945a-fa77e52eb3c2" providerId="ADAL" clId="{835F3F92-0FB1-40F6-ACA9-E712354237C5}" dt="2024-05-13T13:24:51.252" v="645" actId="1076"/>
          <ac:spMkLst>
            <pc:docMk/>
            <pc:sldMk cId="1628095174" sldId="379"/>
            <ac:spMk id="17" creationId="{A05C360F-7604-4D31-A786-2B01F9F742B7}"/>
          </ac:spMkLst>
        </pc:spChg>
        <pc:picChg chg="del">
          <ac:chgData name="Chris Hill" userId="a63c4be1-312c-4e8a-945a-fa77e52eb3c2" providerId="ADAL" clId="{835F3F92-0FB1-40F6-ACA9-E712354237C5}" dt="2024-05-13T13:24:25.220" v="607" actId="478"/>
          <ac:picMkLst>
            <pc:docMk/>
            <pc:sldMk cId="1628095174" sldId="379"/>
            <ac:picMk id="18" creationId="{D607D8E4-1F84-634A-99D5-098EFE1B3098}"/>
          </ac:picMkLst>
        </pc:picChg>
      </pc:sldChg>
      <pc:sldChg chg="del">
        <pc:chgData name="Chris Hill" userId="a63c4be1-312c-4e8a-945a-fa77e52eb3c2" providerId="ADAL" clId="{835F3F92-0FB1-40F6-ACA9-E712354237C5}" dt="2024-05-14T14:40:09.115" v="1078" actId="47"/>
        <pc:sldMkLst>
          <pc:docMk/>
          <pc:sldMk cId="1291415061" sldId="380"/>
        </pc:sldMkLst>
      </pc:sldChg>
      <pc:sldChg chg="del">
        <pc:chgData name="Chris Hill" userId="a63c4be1-312c-4e8a-945a-fa77e52eb3c2" providerId="ADAL" clId="{835F3F92-0FB1-40F6-ACA9-E712354237C5}" dt="2024-05-14T14:40:16.372" v="1137" actId="47"/>
        <pc:sldMkLst>
          <pc:docMk/>
          <pc:sldMk cId="2541546882" sldId="381"/>
        </pc:sldMkLst>
      </pc:sldChg>
      <pc:sldChg chg="del">
        <pc:chgData name="Chris Hill" userId="a63c4be1-312c-4e8a-945a-fa77e52eb3c2" providerId="ADAL" clId="{835F3F92-0FB1-40F6-ACA9-E712354237C5}" dt="2024-05-14T14:40:16.412" v="1138" actId="47"/>
        <pc:sldMkLst>
          <pc:docMk/>
          <pc:sldMk cId="3593016685" sldId="383"/>
        </pc:sldMkLst>
      </pc:sldChg>
      <pc:sldChg chg="del">
        <pc:chgData name="Chris Hill" userId="a63c4be1-312c-4e8a-945a-fa77e52eb3c2" providerId="ADAL" clId="{835F3F92-0FB1-40F6-ACA9-E712354237C5}" dt="2024-05-14T14:40:16.546" v="1142" actId="47"/>
        <pc:sldMkLst>
          <pc:docMk/>
          <pc:sldMk cId="695106501" sldId="385"/>
        </pc:sldMkLst>
      </pc:sldChg>
      <pc:sldChg chg="del">
        <pc:chgData name="Chris Hill" userId="a63c4be1-312c-4e8a-945a-fa77e52eb3c2" providerId="ADAL" clId="{835F3F92-0FB1-40F6-ACA9-E712354237C5}" dt="2024-05-14T14:40:16.486" v="1140" actId="47"/>
        <pc:sldMkLst>
          <pc:docMk/>
          <pc:sldMk cId="2451223383" sldId="386"/>
        </pc:sldMkLst>
      </pc:sldChg>
      <pc:sldChg chg="del">
        <pc:chgData name="Chris Hill" userId="a63c4be1-312c-4e8a-945a-fa77e52eb3c2" providerId="ADAL" clId="{835F3F92-0FB1-40F6-ACA9-E712354237C5}" dt="2024-05-14T14:40:16.453" v="1139" actId="47"/>
        <pc:sldMkLst>
          <pc:docMk/>
          <pc:sldMk cId="201865111" sldId="387"/>
        </pc:sldMkLst>
      </pc:sldChg>
      <pc:sldChg chg="del">
        <pc:chgData name="Chris Hill" userId="a63c4be1-312c-4e8a-945a-fa77e52eb3c2" providerId="ADAL" clId="{835F3F92-0FB1-40F6-ACA9-E712354237C5}" dt="2024-05-14T14:40:13.304" v="1109" actId="47"/>
        <pc:sldMkLst>
          <pc:docMk/>
          <pc:sldMk cId="2593678948" sldId="392"/>
        </pc:sldMkLst>
      </pc:sldChg>
      <pc:sldChg chg="del">
        <pc:chgData name="Chris Hill" userId="a63c4be1-312c-4e8a-945a-fa77e52eb3c2" providerId="ADAL" clId="{835F3F92-0FB1-40F6-ACA9-E712354237C5}" dt="2024-05-14T14:40:13.137" v="1104" actId="47"/>
        <pc:sldMkLst>
          <pc:docMk/>
          <pc:sldMk cId="226599299" sldId="396"/>
        </pc:sldMkLst>
      </pc:sldChg>
      <pc:sldChg chg="del">
        <pc:chgData name="Chris Hill" userId="a63c4be1-312c-4e8a-945a-fa77e52eb3c2" providerId="ADAL" clId="{835F3F92-0FB1-40F6-ACA9-E712354237C5}" dt="2024-05-14T14:40:13.192" v="1105" actId="47"/>
        <pc:sldMkLst>
          <pc:docMk/>
          <pc:sldMk cId="2186601247" sldId="397"/>
        </pc:sldMkLst>
      </pc:sldChg>
      <pc:sldChg chg="del">
        <pc:chgData name="Chris Hill" userId="a63c4be1-312c-4e8a-945a-fa77e52eb3c2" providerId="ADAL" clId="{835F3F92-0FB1-40F6-ACA9-E712354237C5}" dt="2024-05-14T14:40:13.254" v="1107" actId="47"/>
        <pc:sldMkLst>
          <pc:docMk/>
          <pc:sldMk cId="2079676830" sldId="398"/>
        </pc:sldMkLst>
      </pc:sldChg>
      <pc:sldChg chg="del">
        <pc:chgData name="Chris Hill" userId="a63c4be1-312c-4e8a-945a-fa77e52eb3c2" providerId="ADAL" clId="{835F3F92-0FB1-40F6-ACA9-E712354237C5}" dt="2024-05-14T14:40:12.342" v="1091" actId="47"/>
        <pc:sldMkLst>
          <pc:docMk/>
          <pc:sldMk cId="2795286318" sldId="399"/>
        </pc:sldMkLst>
      </pc:sldChg>
      <pc:sldChg chg="del">
        <pc:chgData name="Chris Hill" userId="a63c4be1-312c-4e8a-945a-fa77e52eb3c2" providerId="ADAL" clId="{835F3F92-0FB1-40F6-ACA9-E712354237C5}" dt="2024-05-14T14:40:11" v="1084" actId="47"/>
        <pc:sldMkLst>
          <pc:docMk/>
          <pc:sldMk cId="1459781389" sldId="402"/>
        </pc:sldMkLst>
      </pc:sldChg>
      <pc:sldChg chg="del">
        <pc:chgData name="Chris Hill" userId="a63c4be1-312c-4e8a-945a-fa77e52eb3c2" providerId="ADAL" clId="{835F3F92-0FB1-40F6-ACA9-E712354237C5}" dt="2024-05-14T14:40:11.321" v="1086" actId="47"/>
        <pc:sldMkLst>
          <pc:docMk/>
          <pc:sldMk cId="877844595" sldId="403"/>
        </pc:sldMkLst>
      </pc:sldChg>
      <pc:sldChg chg="del">
        <pc:chgData name="Chris Hill" userId="a63c4be1-312c-4e8a-945a-fa77e52eb3c2" providerId="ADAL" clId="{835F3F92-0FB1-40F6-ACA9-E712354237C5}" dt="2024-05-14T14:40:12.881" v="1096" actId="47"/>
        <pc:sldMkLst>
          <pc:docMk/>
          <pc:sldMk cId="474764298" sldId="404"/>
        </pc:sldMkLst>
      </pc:sldChg>
      <pc:sldChg chg="del">
        <pc:chgData name="Chris Hill" userId="a63c4be1-312c-4e8a-945a-fa77e52eb3c2" providerId="ADAL" clId="{835F3F92-0FB1-40F6-ACA9-E712354237C5}" dt="2024-05-14T14:40:12.259" v="1089" actId="47"/>
        <pc:sldMkLst>
          <pc:docMk/>
          <pc:sldMk cId="712281406" sldId="405"/>
        </pc:sldMkLst>
      </pc:sldChg>
      <pc:sldChg chg="del">
        <pc:chgData name="Chris Hill" userId="a63c4be1-312c-4e8a-945a-fa77e52eb3c2" providerId="ADAL" clId="{835F3F92-0FB1-40F6-ACA9-E712354237C5}" dt="2024-05-14T14:40:12.932" v="1097" actId="47"/>
        <pc:sldMkLst>
          <pc:docMk/>
          <pc:sldMk cId="2749181659" sldId="406"/>
        </pc:sldMkLst>
      </pc:sldChg>
      <pc:sldChg chg="del">
        <pc:chgData name="Chris Hill" userId="a63c4be1-312c-4e8a-945a-fa77e52eb3c2" providerId="ADAL" clId="{835F3F92-0FB1-40F6-ACA9-E712354237C5}" dt="2024-05-14T14:40:09.344" v="1079" actId="47"/>
        <pc:sldMkLst>
          <pc:docMk/>
          <pc:sldMk cId="3404714437" sldId="407"/>
        </pc:sldMkLst>
      </pc:sldChg>
      <pc:sldChg chg="del">
        <pc:chgData name="Chris Hill" userId="a63c4be1-312c-4e8a-945a-fa77e52eb3c2" providerId="ADAL" clId="{835F3F92-0FB1-40F6-ACA9-E712354237C5}" dt="2024-05-14T14:40:13.213" v="1106" actId="47"/>
        <pc:sldMkLst>
          <pc:docMk/>
          <pc:sldMk cId="590038907" sldId="408"/>
        </pc:sldMkLst>
      </pc:sldChg>
      <pc:sldChg chg="del">
        <pc:chgData name="Chris Hill" userId="a63c4be1-312c-4e8a-945a-fa77e52eb3c2" providerId="ADAL" clId="{835F3F92-0FB1-40F6-ACA9-E712354237C5}" dt="2024-05-14T14:40:13.703" v="1121" actId="47"/>
        <pc:sldMkLst>
          <pc:docMk/>
          <pc:sldMk cId="1711127768" sldId="410"/>
        </pc:sldMkLst>
      </pc:sldChg>
      <pc:sldChg chg="del">
        <pc:chgData name="Chris Hill" userId="a63c4be1-312c-4e8a-945a-fa77e52eb3c2" providerId="ADAL" clId="{835F3F92-0FB1-40F6-ACA9-E712354237C5}" dt="2024-05-14T14:40:13.601" v="1118" actId="47"/>
        <pc:sldMkLst>
          <pc:docMk/>
          <pc:sldMk cId="2843111918" sldId="411"/>
        </pc:sldMkLst>
      </pc:sldChg>
      <pc:sldChg chg="del">
        <pc:chgData name="Chris Hill" userId="a63c4be1-312c-4e8a-945a-fa77e52eb3c2" providerId="ADAL" clId="{835F3F92-0FB1-40F6-ACA9-E712354237C5}" dt="2024-05-14T14:40:12.983" v="1099" actId="47"/>
        <pc:sldMkLst>
          <pc:docMk/>
          <pc:sldMk cId="4284430167" sldId="414"/>
        </pc:sldMkLst>
      </pc:sldChg>
      <pc:sldChg chg="del">
        <pc:chgData name="Chris Hill" userId="a63c4be1-312c-4e8a-945a-fa77e52eb3c2" providerId="ADAL" clId="{835F3F92-0FB1-40F6-ACA9-E712354237C5}" dt="2024-05-14T14:40:14.983" v="1128" actId="47"/>
        <pc:sldMkLst>
          <pc:docMk/>
          <pc:sldMk cId="965479213" sldId="415"/>
        </pc:sldMkLst>
      </pc:sldChg>
      <pc:sldChg chg="del">
        <pc:chgData name="Chris Hill" userId="a63c4be1-312c-4e8a-945a-fa77e52eb3c2" providerId="ADAL" clId="{835F3F92-0FB1-40F6-ACA9-E712354237C5}" dt="2024-05-14T14:40:13.437" v="1113" actId="47"/>
        <pc:sldMkLst>
          <pc:docMk/>
          <pc:sldMk cId="3895588863" sldId="417"/>
        </pc:sldMkLst>
      </pc:sldChg>
      <pc:sldChg chg="del">
        <pc:chgData name="Chris Hill" userId="a63c4be1-312c-4e8a-945a-fa77e52eb3c2" providerId="ADAL" clId="{835F3F92-0FB1-40F6-ACA9-E712354237C5}" dt="2024-05-14T14:40:13.540" v="1116" actId="47"/>
        <pc:sldMkLst>
          <pc:docMk/>
          <pc:sldMk cId="3377670901" sldId="418"/>
        </pc:sldMkLst>
      </pc:sldChg>
      <pc:sldChg chg="del">
        <pc:chgData name="Chris Hill" userId="a63c4be1-312c-4e8a-945a-fa77e52eb3c2" providerId="ADAL" clId="{835F3F92-0FB1-40F6-ACA9-E712354237C5}" dt="2024-05-14T14:40:13.816" v="1123" actId="47"/>
        <pc:sldMkLst>
          <pc:docMk/>
          <pc:sldMk cId="983649635" sldId="419"/>
        </pc:sldMkLst>
      </pc:sldChg>
      <pc:sldChg chg="del">
        <pc:chgData name="Chris Hill" userId="a63c4be1-312c-4e8a-945a-fa77e52eb3c2" providerId="ADAL" clId="{835F3F92-0FB1-40F6-ACA9-E712354237C5}" dt="2024-05-14T14:40:13.775" v="1122" actId="47"/>
        <pc:sldMkLst>
          <pc:docMk/>
          <pc:sldMk cId="583290963" sldId="420"/>
        </pc:sldMkLst>
      </pc:sldChg>
      <pc:sldChg chg="del">
        <pc:chgData name="Chris Hill" userId="a63c4be1-312c-4e8a-945a-fa77e52eb3c2" providerId="ADAL" clId="{835F3F92-0FB1-40F6-ACA9-E712354237C5}" dt="2024-05-14T14:40:11.695" v="1088" actId="47"/>
        <pc:sldMkLst>
          <pc:docMk/>
          <pc:sldMk cId="3731409412" sldId="421"/>
        </pc:sldMkLst>
      </pc:sldChg>
      <pc:sldChg chg="del">
        <pc:chgData name="Chris Hill" userId="a63c4be1-312c-4e8a-945a-fa77e52eb3c2" providerId="ADAL" clId="{835F3F92-0FB1-40F6-ACA9-E712354237C5}" dt="2024-05-14T14:40:13.076" v="1102" actId="47"/>
        <pc:sldMkLst>
          <pc:docMk/>
          <pc:sldMk cId="1098315523" sldId="422"/>
        </pc:sldMkLst>
      </pc:sldChg>
      <pc:sldChg chg="del">
        <pc:chgData name="Chris Hill" userId="a63c4be1-312c-4e8a-945a-fa77e52eb3c2" providerId="ADAL" clId="{835F3F92-0FB1-40F6-ACA9-E712354237C5}" dt="2024-05-14T14:40:13.632" v="1119" actId="47"/>
        <pc:sldMkLst>
          <pc:docMk/>
          <pc:sldMk cId="939036662" sldId="423"/>
        </pc:sldMkLst>
      </pc:sldChg>
      <pc:sldChg chg="del">
        <pc:chgData name="Chris Hill" userId="a63c4be1-312c-4e8a-945a-fa77e52eb3c2" providerId="ADAL" clId="{835F3F92-0FB1-40F6-ACA9-E712354237C5}" dt="2024-05-14T14:40:11.165" v="1085" actId="47"/>
        <pc:sldMkLst>
          <pc:docMk/>
          <pc:sldMk cId="3525816410" sldId="424"/>
        </pc:sldMkLst>
      </pc:sldChg>
      <pc:sldChg chg="del">
        <pc:chgData name="Chris Hill" userId="a63c4be1-312c-4e8a-945a-fa77e52eb3c2" providerId="ADAL" clId="{835F3F92-0FB1-40F6-ACA9-E712354237C5}" dt="2024-05-14T14:40:11.513" v="1087" actId="47"/>
        <pc:sldMkLst>
          <pc:docMk/>
          <pc:sldMk cId="3830097179" sldId="425"/>
        </pc:sldMkLst>
      </pc:sldChg>
      <pc:sldChg chg="del">
        <pc:chgData name="Chris Hill" userId="a63c4be1-312c-4e8a-945a-fa77e52eb3c2" providerId="ADAL" clId="{835F3F92-0FB1-40F6-ACA9-E712354237C5}" dt="2024-05-14T14:40:12.737" v="1092" actId="47"/>
        <pc:sldMkLst>
          <pc:docMk/>
          <pc:sldMk cId="1477869565" sldId="426"/>
        </pc:sldMkLst>
      </pc:sldChg>
      <pc:sldChg chg="del">
        <pc:chgData name="Chris Hill" userId="a63c4be1-312c-4e8a-945a-fa77e52eb3c2" providerId="ADAL" clId="{835F3F92-0FB1-40F6-ACA9-E712354237C5}" dt="2024-05-14T14:40:10.146" v="1081" actId="47"/>
        <pc:sldMkLst>
          <pc:docMk/>
          <pc:sldMk cId="1312502278" sldId="428"/>
        </pc:sldMkLst>
      </pc:sldChg>
      <pc:sldChg chg="del">
        <pc:chgData name="Chris Hill" userId="a63c4be1-312c-4e8a-945a-fa77e52eb3c2" providerId="ADAL" clId="{835F3F92-0FB1-40F6-ACA9-E712354237C5}" dt="2024-05-14T14:40:12.819" v="1094" actId="47"/>
        <pc:sldMkLst>
          <pc:docMk/>
          <pc:sldMk cId="3865832981" sldId="432"/>
        </pc:sldMkLst>
      </pc:sldChg>
      <pc:sldChg chg="addSp delSp modSp mod ord modNotesTx">
        <pc:chgData name="Chris Hill" userId="a63c4be1-312c-4e8a-945a-fa77e52eb3c2" providerId="ADAL" clId="{835F3F92-0FB1-40F6-ACA9-E712354237C5}" dt="2024-05-14T11:26:56.857" v="1051" actId="20577"/>
        <pc:sldMkLst>
          <pc:docMk/>
          <pc:sldMk cId="654879740" sldId="434"/>
        </pc:sldMkLst>
        <pc:spChg chg="mod">
          <ac:chgData name="Chris Hill" userId="a63c4be1-312c-4e8a-945a-fa77e52eb3c2" providerId="ADAL" clId="{835F3F92-0FB1-40F6-ACA9-E712354237C5}" dt="2024-05-13T12:54:57.103" v="136" actId="1076"/>
          <ac:spMkLst>
            <pc:docMk/>
            <pc:sldMk cId="654879740" sldId="434"/>
            <ac:spMk id="2" creationId="{B6994409-BA62-C3A9-0FEE-87F690849361}"/>
          </ac:spMkLst>
        </pc:spChg>
        <pc:spChg chg="del">
          <ac:chgData name="Chris Hill" userId="a63c4be1-312c-4e8a-945a-fa77e52eb3c2" providerId="ADAL" clId="{835F3F92-0FB1-40F6-ACA9-E712354237C5}" dt="2024-05-13T12:46:39.377" v="59" actId="478"/>
          <ac:spMkLst>
            <pc:docMk/>
            <pc:sldMk cId="654879740" sldId="434"/>
            <ac:spMk id="3" creationId="{975335F2-6EF0-9817-7D62-5B67794711F3}"/>
          </ac:spMkLst>
        </pc:spChg>
        <pc:spChg chg="add del mod">
          <ac:chgData name="Chris Hill" userId="a63c4be1-312c-4e8a-945a-fa77e52eb3c2" providerId="ADAL" clId="{835F3F92-0FB1-40F6-ACA9-E712354237C5}" dt="2024-05-13T12:48:39.903" v="77" actId="478"/>
          <ac:spMkLst>
            <pc:docMk/>
            <pc:sldMk cId="654879740" sldId="434"/>
            <ac:spMk id="8" creationId="{1F89C364-B452-8984-3E28-5FABB4CE1696}"/>
          </ac:spMkLst>
        </pc:spChg>
        <pc:spChg chg="del mod">
          <ac:chgData name="Chris Hill" userId="a63c4be1-312c-4e8a-945a-fa77e52eb3c2" providerId="ADAL" clId="{835F3F92-0FB1-40F6-ACA9-E712354237C5}" dt="2024-05-13T12:48:32.318" v="75" actId="478"/>
          <ac:spMkLst>
            <pc:docMk/>
            <pc:sldMk cId="654879740" sldId="434"/>
            <ac:spMk id="11" creationId="{2B5DD1BD-8DDC-7558-5DA5-2B96636E0CE3}"/>
          </ac:spMkLst>
        </pc:spChg>
        <pc:spChg chg="add mod">
          <ac:chgData name="Chris Hill" userId="a63c4be1-312c-4e8a-945a-fa77e52eb3c2" providerId="ADAL" clId="{835F3F92-0FB1-40F6-ACA9-E712354237C5}" dt="2024-05-13T12:53:14.283" v="124" actId="164"/>
          <ac:spMkLst>
            <pc:docMk/>
            <pc:sldMk cId="654879740" sldId="434"/>
            <ac:spMk id="12" creationId="{5996C4D7-177F-796C-0F78-7A3843927192}"/>
          </ac:spMkLst>
        </pc:spChg>
        <pc:spChg chg="add mod">
          <ac:chgData name="Chris Hill" userId="a63c4be1-312c-4e8a-945a-fa77e52eb3c2" providerId="ADAL" clId="{835F3F92-0FB1-40F6-ACA9-E712354237C5}" dt="2024-05-13T12:53:14.283" v="124" actId="164"/>
          <ac:spMkLst>
            <pc:docMk/>
            <pc:sldMk cId="654879740" sldId="434"/>
            <ac:spMk id="14" creationId="{138A08A0-C306-BC78-EAA1-EE12E0A93881}"/>
          </ac:spMkLst>
        </pc:spChg>
        <pc:spChg chg="add mod">
          <ac:chgData name="Chris Hill" userId="a63c4be1-312c-4e8a-945a-fa77e52eb3c2" providerId="ADAL" clId="{835F3F92-0FB1-40F6-ACA9-E712354237C5}" dt="2024-05-13T12:53:14.283" v="124" actId="164"/>
          <ac:spMkLst>
            <pc:docMk/>
            <pc:sldMk cId="654879740" sldId="434"/>
            <ac:spMk id="15" creationId="{DAD9ADB6-7EE6-E54A-4DA4-F29AC2E29A24}"/>
          </ac:spMkLst>
        </pc:spChg>
        <pc:spChg chg="add mod">
          <ac:chgData name="Chris Hill" userId="a63c4be1-312c-4e8a-945a-fa77e52eb3c2" providerId="ADAL" clId="{835F3F92-0FB1-40F6-ACA9-E712354237C5}" dt="2024-05-13T12:53:14.283" v="124" actId="164"/>
          <ac:spMkLst>
            <pc:docMk/>
            <pc:sldMk cId="654879740" sldId="434"/>
            <ac:spMk id="17" creationId="{EDB90662-B126-4189-8BFF-BB262BADDEED}"/>
          </ac:spMkLst>
        </pc:spChg>
        <pc:spChg chg="add mod">
          <ac:chgData name="Chris Hill" userId="a63c4be1-312c-4e8a-945a-fa77e52eb3c2" providerId="ADAL" clId="{835F3F92-0FB1-40F6-ACA9-E712354237C5}" dt="2024-05-13T12:53:14.283" v="124" actId="164"/>
          <ac:spMkLst>
            <pc:docMk/>
            <pc:sldMk cId="654879740" sldId="434"/>
            <ac:spMk id="18" creationId="{BFC29FEC-B7BF-C510-C916-303D00D3D589}"/>
          </ac:spMkLst>
        </pc:spChg>
        <pc:spChg chg="add mod">
          <ac:chgData name="Chris Hill" userId="a63c4be1-312c-4e8a-945a-fa77e52eb3c2" providerId="ADAL" clId="{835F3F92-0FB1-40F6-ACA9-E712354237C5}" dt="2024-05-13T12:53:14.283" v="124" actId="164"/>
          <ac:spMkLst>
            <pc:docMk/>
            <pc:sldMk cId="654879740" sldId="434"/>
            <ac:spMk id="19" creationId="{7BE90BB3-0A2E-663A-9CA9-5BDC14709E81}"/>
          </ac:spMkLst>
        </pc:spChg>
        <pc:grpChg chg="add mod">
          <ac:chgData name="Chris Hill" userId="a63c4be1-312c-4e8a-945a-fa77e52eb3c2" providerId="ADAL" clId="{835F3F92-0FB1-40F6-ACA9-E712354237C5}" dt="2024-05-13T13:23:46.699" v="600" actId="1076"/>
          <ac:grpSpMkLst>
            <pc:docMk/>
            <pc:sldMk cId="654879740" sldId="434"/>
            <ac:grpSpMk id="22" creationId="{5042739A-A263-D443-9F53-3E8BF56EE749}"/>
          </ac:grpSpMkLst>
        </pc:grpChg>
        <pc:picChg chg="del">
          <ac:chgData name="Chris Hill" userId="a63c4be1-312c-4e8a-945a-fa77e52eb3c2" providerId="ADAL" clId="{835F3F92-0FB1-40F6-ACA9-E712354237C5}" dt="2024-05-13T12:45:32.160" v="11" actId="478"/>
          <ac:picMkLst>
            <pc:docMk/>
            <pc:sldMk cId="654879740" sldId="434"/>
            <ac:picMk id="4" creationId="{E041438D-420E-2342-959F-5692A0B2D663}"/>
          </ac:picMkLst>
        </pc:picChg>
        <pc:picChg chg="add del mod">
          <ac:chgData name="Chris Hill" userId="a63c4be1-312c-4e8a-945a-fa77e52eb3c2" providerId="ADAL" clId="{835F3F92-0FB1-40F6-ACA9-E712354237C5}" dt="2024-05-13T12:48:30.683" v="73" actId="478"/>
          <ac:picMkLst>
            <pc:docMk/>
            <pc:sldMk cId="654879740" sldId="434"/>
            <ac:picMk id="6" creationId="{365576C2-36FA-64D3-DE0B-317DA4E84886}"/>
          </ac:picMkLst>
        </pc:picChg>
        <pc:picChg chg="add del">
          <ac:chgData name="Chris Hill" userId="a63c4be1-312c-4e8a-945a-fa77e52eb3c2" providerId="ADAL" clId="{835F3F92-0FB1-40F6-ACA9-E712354237C5}" dt="2024-05-13T12:48:44.528" v="79" actId="478"/>
          <ac:picMkLst>
            <pc:docMk/>
            <pc:sldMk cId="654879740" sldId="434"/>
            <ac:picMk id="9" creationId="{30D3782E-BD82-3A85-A5A3-AA207C8FEF11}"/>
          </ac:picMkLst>
        </pc:picChg>
        <pc:picChg chg="add mod modCrop">
          <ac:chgData name="Chris Hill" userId="a63c4be1-312c-4e8a-945a-fa77e52eb3c2" providerId="ADAL" clId="{835F3F92-0FB1-40F6-ACA9-E712354237C5}" dt="2024-05-13T12:53:14.283" v="124" actId="164"/>
          <ac:picMkLst>
            <pc:docMk/>
            <pc:sldMk cId="654879740" sldId="434"/>
            <ac:picMk id="10" creationId="{84248F3A-76DF-E514-9E12-48D9FA2A9EA8}"/>
          </ac:picMkLst>
        </pc:picChg>
      </pc:sldChg>
      <pc:sldChg chg="del">
        <pc:chgData name="Chris Hill" userId="a63c4be1-312c-4e8a-945a-fa77e52eb3c2" providerId="ADAL" clId="{835F3F92-0FB1-40F6-ACA9-E712354237C5}" dt="2024-05-14T14:40:14.400" v="1124" actId="47"/>
        <pc:sldMkLst>
          <pc:docMk/>
          <pc:sldMk cId="587447524" sldId="436"/>
        </pc:sldMkLst>
      </pc:sldChg>
      <pc:sldChg chg="del">
        <pc:chgData name="Chris Hill" userId="a63c4be1-312c-4e8a-945a-fa77e52eb3c2" providerId="ADAL" clId="{835F3F92-0FB1-40F6-ACA9-E712354237C5}" dt="2024-05-14T14:40:13.273" v="1108" actId="47"/>
        <pc:sldMkLst>
          <pc:docMk/>
          <pc:sldMk cId="754588718" sldId="437"/>
        </pc:sldMkLst>
      </pc:sldChg>
      <pc:sldChg chg="del">
        <pc:chgData name="Chris Hill" userId="a63c4be1-312c-4e8a-945a-fa77e52eb3c2" providerId="ADAL" clId="{835F3F92-0FB1-40F6-ACA9-E712354237C5}" dt="2024-05-14T14:40:15.137" v="1131" actId="47"/>
        <pc:sldMkLst>
          <pc:docMk/>
          <pc:sldMk cId="3946296088" sldId="438"/>
        </pc:sldMkLst>
      </pc:sldChg>
      <pc:sldChg chg="del">
        <pc:chgData name="Chris Hill" userId="a63c4be1-312c-4e8a-945a-fa77e52eb3c2" providerId="ADAL" clId="{835F3F92-0FB1-40F6-ACA9-E712354237C5}" dt="2024-05-14T14:40:12.840" v="1095" actId="47"/>
        <pc:sldMkLst>
          <pc:docMk/>
          <pc:sldMk cId="3637935413" sldId="439"/>
        </pc:sldMkLst>
      </pc:sldChg>
      <pc:sldChg chg="del">
        <pc:chgData name="Chris Hill" userId="a63c4be1-312c-4e8a-945a-fa77e52eb3c2" providerId="ADAL" clId="{835F3F92-0FB1-40F6-ACA9-E712354237C5}" dt="2024-05-14T14:40:14.878" v="1125" actId="47"/>
        <pc:sldMkLst>
          <pc:docMk/>
          <pc:sldMk cId="532317048" sldId="440"/>
        </pc:sldMkLst>
      </pc:sldChg>
      <pc:sldChg chg="del">
        <pc:chgData name="Chris Hill" userId="a63c4be1-312c-4e8a-945a-fa77e52eb3c2" providerId="ADAL" clId="{835F3F92-0FB1-40F6-ACA9-E712354237C5}" dt="2024-05-14T14:40:12.789" v="1093" actId="47"/>
        <pc:sldMkLst>
          <pc:docMk/>
          <pc:sldMk cId="3229586900" sldId="441"/>
        </pc:sldMkLst>
      </pc:sldChg>
      <pc:sldChg chg="del">
        <pc:chgData name="Chris Hill" userId="a63c4be1-312c-4e8a-945a-fa77e52eb3c2" providerId="ADAL" clId="{835F3F92-0FB1-40F6-ACA9-E712354237C5}" dt="2024-05-14T14:40:13.662" v="1120" actId="47"/>
        <pc:sldMkLst>
          <pc:docMk/>
          <pc:sldMk cId="3989202" sldId="442"/>
        </pc:sldMkLst>
      </pc:sldChg>
      <pc:sldChg chg="del">
        <pc:chgData name="Chris Hill" userId="a63c4be1-312c-4e8a-945a-fa77e52eb3c2" providerId="ADAL" clId="{835F3F92-0FB1-40F6-ACA9-E712354237C5}" dt="2024-05-14T14:40:16.511" v="1141" actId="47"/>
        <pc:sldMkLst>
          <pc:docMk/>
          <pc:sldMk cId="171859862" sldId="443"/>
        </pc:sldMkLst>
      </pc:sldChg>
      <pc:sldChg chg="addSp delSp modSp new del mod">
        <pc:chgData name="Chris Hill" userId="a63c4be1-312c-4e8a-945a-fa77e52eb3c2" providerId="ADAL" clId="{835F3F92-0FB1-40F6-ACA9-E712354237C5}" dt="2024-05-13T13:24:00.257" v="601" actId="47"/>
        <pc:sldMkLst>
          <pc:docMk/>
          <pc:sldMk cId="2303131445" sldId="444"/>
        </pc:sldMkLst>
        <pc:spChg chg="del">
          <ac:chgData name="Chris Hill" userId="a63c4be1-312c-4e8a-945a-fa77e52eb3c2" providerId="ADAL" clId="{835F3F92-0FB1-40F6-ACA9-E712354237C5}" dt="2024-05-13T11:02:04.487" v="1" actId="478"/>
          <ac:spMkLst>
            <pc:docMk/>
            <pc:sldMk cId="2303131445" sldId="444"/>
            <ac:spMk id="2" creationId="{4E3C1F0F-5FBC-8C91-9FF3-D02956642A15}"/>
          </ac:spMkLst>
        </pc:spChg>
        <pc:spChg chg="del">
          <ac:chgData name="Chris Hill" userId="a63c4be1-312c-4e8a-945a-fa77e52eb3c2" providerId="ADAL" clId="{835F3F92-0FB1-40F6-ACA9-E712354237C5}" dt="2024-05-13T11:02:05.205" v="2" actId="478"/>
          <ac:spMkLst>
            <pc:docMk/>
            <pc:sldMk cId="2303131445" sldId="444"/>
            <ac:spMk id="3" creationId="{B37AF59D-7ED8-43ED-5A3E-150023FBB12F}"/>
          </ac:spMkLst>
        </pc:spChg>
        <pc:spChg chg="add mod">
          <ac:chgData name="Chris Hill" userId="a63c4be1-312c-4e8a-945a-fa77e52eb3c2" providerId="ADAL" clId="{835F3F92-0FB1-40F6-ACA9-E712354237C5}" dt="2024-05-13T12:44:26.367" v="8" actId="6549"/>
          <ac:spMkLst>
            <pc:docMk/>
            <pc:sldMk cId="2303131445" sldId="444"/>
            <ac:spMk id="5" creationId="{DDACE0A2-D587-FB6C-AA00-F47F37EDE251}"/>
          </ac:spMkLst>
        </pc:spChg>
      </pc:sldChg>
      <pc:sldChg chg="add del">
        <pc:chgData name="Chris Hill" userId="a63c4be1-312c-4e8a-945a-fa77e52eb3c2" providerId="ADAL" clId="{835F3F92-0FB1-40F6-ACA9-E712354237C5}" dt="2024-05-13T13:24:00.456" v="602" actId="47"/>
        <pc:sldMkLst>
          <pc:docMk/>
          <pc:sldMk cId="2519530198" sldId="445"/>
        </pc:sldMkLst>
      </pc:sldChg>
      <pc:sldChg chg="add del">
        <pc:chgData name="Chris Hill" userId="a63c4be1-312c-4e8a-945a-fa77e52eb3c2" providerId="ADAL" clId="{835F3F92-0FB1-40F6-ACA9-E712354237C5}" dt="2024-05-13T13:24:03.834" v="604" actId="47"/>
        <pc:sldMkLst>
          <pc:docMk/>
          <pc:sldMk cId="1993314988" sldId="446"/>
        </pc:sldMkLst>
      </pc:sldChg>
      <pc:sldChg chg="add del">
        <pc:chgData name="Chris Hill" userId="a63c4be1-312c-4e8a-945a-fa77e52eb3c2" providerId="ADAL" clId="{835F3F92-0FB1-40F6-ACA9-E712354237C5}" dt="2024-05-13T13:24:02.329" v="603" actId="47"/>
        <pc:sldMkLst>
          <pc:docMk/>
          <pc:sldMk cId="1261072077" sldId="447"/>
        </pc:sldMkLst>
      </pc:sldChg>
      <pc:sldChg chg="addSp delSp modSp add del mod">
        <pc:chgData name="Chris Hill" userId="a63c4be1-312c-4e8a-945a-fa77e52eb3c2" providerId="ADAL" clId="{835F3F92-0FB1-40F6-ACA9-E712354237C5}" dt="2024-05-13T12:59:04.176" v="241" actId="47"/>
        <pc:sldMkLst>
          <pc:docMk/>
          <pc:sldMk cId="3463120360" sldId="448"/>
        </pc:sldMkLst>
        <pc:spChg chg="mod">
          <ac:chgData name="Chris Hill" userId="a63c4be1-312c-4e8a-945a-fa77e52eb3c2" providerId="ADAL" clId="{835F3F92-0FB1-40F6-ACA9-E712354237C5}" dt="2024-05-13T12:46:54.686" v="70" actId="1076"/>
          <ac:spMkLst>
            <pc:docMk/>
            <pc:sldMk cId="3463120360" sldId="448"/>
            <ac:spMk id="2" creationId="{B6994409-BA62-C3A9-0FEE-87F690849361}"/>
          </ac:spMkLst>
        </pc:spChg>
        <pc:picChg chg="add del">
          <ac:chgData name="Chris Hill" userId="a63c4be1-312c-4e8a-945a-fa77e52eb3c2" providerId="ADAL" clId="{835F3F92-0FB1-40F6-ACA9-E712354237C5}" dt="2024-05-13T12:48:36.658" v="76" actId="21"/>
          <ac:picMkLst>
            <pc:docMk/>
            <pc:sldMk cId="3463120360" sldId="448"/>
            <ac:picMk id="3" creationId="{5C928981-F308-4F2A-8C44-7E53A2C5F9CD}"/>
          </ac:picMkLst>
        </pc:picChg>
      </pc:sldChg>
      <pc:sldChg chg="addSp modSp add mod">
        <pc:chgData name="Chris Hill" userId="a63c4be1-312c-4e8a-945a-fa77e52eb3c2" providerId="ADAL" clId="{835F3F92-0FB1-40F6-ACA9-E712354237C5}" dt="2024-05-13T12:58:47.819" v="240" actId="1038"/>
        <pc:sldMkLst>
          <pc:docMk/>
          <pc:sldMk cId="2737751128" sldId="449"/>
        </pc:sldMkLst>
        <pc:spChg chg="add mod">
          <ac:chgData name="Chris Hill" userId="a63c4be1-312c-4e8a-945a-fa77e52eb3c2" providerId="ADAL" clId="{835F3F92-0FB1-40F6-ACA9-E712354237C5}" dt="2024-05-13T12:55:28.839" v="142" actId="1076"/>
          <ac:spMkLst>
            <pc:docMk/>
            <pc:sldMk cId="2737751128" sldId="449"/>
            <ac:spMk id="4" creationId="{2BE1DA06-E28F-AFC3-444E-7729BD3ABF84}"/>
          </ac:spMkLst>
        </pc:spChg>
        <pc:spChg chg="mod">
          <ac:chgData name="Chris Hill" userId="a63c4be1-312c-4e8a-945a-fa77e52eb3c2" providerId="ADAL" clId="{835F3F92-0FB1-40F6-ACA9-E712354237C5}" dt="2024-05-13T12:58:13.460" v="230"/>
          <ac:spMkLst>
            <pc:docMk/>
            <pc:sldMk cId="2737751128" sldId="449"/>
            <ac:spMk id="9" creationId="{0BDC4FED-DB91-8CFE-0D89-B036A22E918F}"/>
          </ac:spMkLst>
        </pc:spChg>
        <pc:spChg chg="mod">
          <ac:chgData name="Chris Hill" userId="a63c4be1-312c-4e8a-945a-fa77e52eb3c2" providerId="ADAL" clId="{835F3F92-0FB1-40F6-ACA9-E712354237C5}" dt="2024-05-13T12:58:13.460" v="230"/>
          <ac:spMkLst>
            <pc:docMk/>
            <pc:sldMk cId="2737751128" sldId="449"/>
            <ac:spMk id="10" creationId="{9630FAFD-EC7C-0D34-A0E0-97746360711A}"/>
          </ac:spMkLst>
        </pc:spChg>
        <pc:spChg chg="mod">
          <ac:chgData name="Chris Hill" userId="a63c4be1-312c-4e8a-945a-fa77e52eb3c2" providerId="ADAL" clId="{835F3F92-0FB1-40F6-ACA9-E712354237C5}" dt="2024-05-13T12:55:49.464" v="143" actId="1076"/>
          <ac:spMkLst>
            <pc:docMk/>
            <pc:sldMk cId="2737751128" sldId="449"/>
            <ac:spMk id="11" creationId="{2B5DD1BD-8DDC-7558-5DA5-2B96636E0CE3}"/>
          </ac:spMkLst>
        </pc:spChg>
        <pc:spChg chg="mod">
          <ac:chgData name="Chris Hill" userId="a63c4be1-312c-4e8a-945a-fa77e52eb3c2" providerId="ADAL" clId="{835F3F92-0FB1-40F6-ACA9-E712354237C5}" dt="2024-05-13T12:58:13.460" v="230"/>
          <ac:spMkLst>
            <pc:docMk/>
            <pc:sldMk cId="2737751128" sldId="449"/>
            <ac:spMk id="12" creationId="{DAD24CDE-8BA3-C8A3-3936-239E9B1EB0C4}"/>
          </ac:spMkLst>
        </pc:spChg>
        <pc:spChg chg="mod">
          <ac:chgData name="Chris Hill" userId="a63c4be1-312c-4e8a-945a-fa77e52eb3c2" providerId="ADAL" clId="{835F3F92-0FB1-40F6-ACA9-E712354237C5}" dt="2024-05-13T12:58:13.460" v="230"/>
          <ac:spMkLst>
            <pc:docMk/>
            <pc:sldMk cId="2737751128" sldId="449"/>
            <ac:spMk id="14" creationId="{D2FDA500-7A78-297C-8A28-3DED27F210EA}"/>
          </ac:spMkLst>
        </pc:spChg>
        <pc:spChg chg="mod">
          <ac:chgData name="Chris Hill" userId="a63c4be1-312c-4e8a-945a-fa77e52eb3c2" providerId="ADAL" clId="{835F3F92-0FB1-40F6-ACA9-E712354237C5}" dt="2024-05-13T12:58:13.460" v="230"/>
          <ac:spMkLst>
            <pc:docMk/>
            <pc:sldMk cId="2737751128" sldId="449"/>
            <ac:spMk id="15" creationId="{056E846E-81D7-10DC-073B-283BA8676E08}"/>
          </ac:spMkLst>
        </pc:spChg>
        <pc:spChg chg="mod">
          <ac:chgData name="Chris Hill" userId="a63c4be1-312c-4e8a-945a-fa77e52eb3c2" providerId="ADAL" clId="{835F3F92-0FB1-40F6-ACA9-E712354237C5}" dt="2024-05-13T12:58:13.460" v="230"/>
          <ac:spMkLst>
            <pc:docMk/>
            <pc:sldMk cId="2737751128" sldId="449"/>
            <ac:spMk id="17" creationId="{9F18E64C-B0AE-47DE-13DD-A4AD4828E99F}"/>
          </ac:spMkLst>
        </pc:spChg>
        <pc:grpChg chg="add mod">
          <ac:chgData name="Chris Hill" userId="a63c4be1-312c-4e8a-945a-fa77e52eb3c2" providerId="ADAL" clId="{835F3F92-0FB1-40F6-ACA9-E712354237C5}" dt="2024-05-13T12:58:47.819" v="240" actId="1038"/>
          <ac:grpSpMkLst>
            <pc:docMk/>
            <pc:sldMk cId="2737751128" sldId="449"/>
            <ac:grpSpMk id="7" creationId="{16707912-8DB9-1005-D91C-8CB147C79F32}"/>
          </ac:grpSpMkLst>
        </pc:grpChg>
        <pc:picChg chg="mod">
          <ac:chgData name="Chris Hill" userId="a63c4be1-312c-4e8a-945a-fa77e52eb3c2" providerId="ADAL" clId="{835F3F92-0FB1-40F6-ACA9-E712354237C5}" dt="2024-05-13T12:58:13.460" v="230"/>
          <ac:picMkLst>
            <pc:docMk/>
            <pc:sldMk cId="2737751128" sldId="449"/>
            <ac:picMk id="8" creationId="{F00F3839-6DF4-3603-8F3B-6A89B4CF97C6}"/>
          </ac:picMkLst>
        </pc:picChg>
      </pc:sldChg>
      <pc:sldChg chg="addSp delSp modSp mod modNotesTx">
        <pc:chgData name="Chris Hill" userId="a63c4be1-312c-4e8a-945a-fa77e52eb3c2" providerId="ADAL" clId="{835F3F92-0FB1-40F6-ACA9-E712354237C5}" dt="2024-05-13T13:19:25.389" v="558" actId="313"/>
        <pc:sldMkLst>
          <pc:docMk/>
          <pc:sldMk cId="312429498" sldId="450"/>
        </pc:sldMkLst>
        <pc:spChg chg="del mod">
          <ac:chgData name="Chris Hill" userId="a63c4be1-312c-4e8a-945a-fa77e52eb3c2" providerId="ADAL" clId="{835F3F92-0FB1-40F6-ACA9-E712354237C5}" dt="2024-05-13T13:17:49.386" v="319" actId="478"/>
          <ac:spMkLst>
            <pc:docMk/>
            <pc:sldMk cId="312429498" sldId="450"/>
            <ac:spMk id="2" creationId="{F081DDCF-DA0E-150C-D066-5CE04E9A546F}"/>
          </ac:spMkLst>
        </pc:spChg>
        <pc:spChg chg="add del mod">
          <ac:chgData name="Chris Hill" userId="a63c4be1-312c-4e8a-945a-fa77e52eb3c2" providerId="ADAL" clId="{835F3F92-0FB1-40F6-ACA9-E712354237C5}" dt="2024-05-13T13:16:20.343" v="287" actId="478"/>
          <ac:spMkLst>
            <pc:docMk/>
            <pc:sldMk cId="312429498" sldId="450"/>
            <ac:spMk id="3" creationId="{73F3B3AD-6B52-47C5-AD61-68B245FA11DC}"/>
          </ac:spMkLst>
        </pc:spChg>
        <pc:spChg chg="mod">
          <ac:chgData name="Chris Hill" userId="a63c4be1-312c-4e8a-945a-fa77e52eb3c2" providerId="ADAL" clId="{835F3F92-0FB1-40F6-ACA9-E712354237C5}" dt="2024-05-13T12:58:03.509" v="229" actId="1076"/>
          <ac:spMkLst>
            <pc:docMk/>
            <pc:sldMk cId="312429498" sldId="450"/>
            <ac:spMk id="6" creationId="{85ABBE5A-C980-5B3A-600A-0B0CB7C2796A}"/>
          </ac:spMkLst>
        </pc:spChg>
        <pc:spChg chg="add mod">
          <ac:chgData name="Chris Hill" userId="a63c4be1-312c-4e8a-945a-fa77e52eb3c2" providerId="ADAL" clId="{835F3F92-0FB1-40F6-ACA9-E712354237C5}" dt="2024-05-13T13:17:47.147" v="318"/>
          <ac:spMkLst>
            <pc:docMk/>
            <pc:sldMk cId="312429498" sldId="450"/>
            <ac:spMk id="8" creationId="{40245F37-182F-60DD-8FD6-4AC017479895}"/>
          </ac:spMkLst>
        </pc:spChg>
        <pc:picChg chg="add mod">
          <ac:chgData name="Chris Hill" userId="a63c4be1-312c-4e8a-945a-fa77e52eb3c2" providerId="ADAL" clId="{835F3F92-0FB1-40F6-ACA9-E712354237C5}" dt="2024-05-13T13:16:53.475" v="306" actId="29295"/>
          <ac:picMkLst>
            <pc:docMk/>
            <pc:sldMk cId="312429498" sldId="450"/>
            <ac:picMk id="7" creationId="{6AA01C6C-9A3E-31A4-77DA-A9B06DA5D3AE}"/>
          </ac:picMkLst>
        </pc:picChg>
      </pc:sldChg>
      <pc:sldChg chg="addSp delSp modSp add mod">
        <pc:chgData name="Chris Hill" userId="a63c4be1-312c-4e8a-945a-fa77e52eb3c2" providerId="ADAL" clId="{835F3F92-0FB1-40F6-ACA9-E712354237C5}" dt="2024-05-14T11:25:50.963" v="1017" actId="14100"/>
        <pc:sldMkLst>
          <pc:docMk/>
          <pc:sldMk cId="344125996" sldId="451"/>
        </pc:sldMkLst>
        <pc:spChg chg="mod">
          <ac:chgData name="Chris Hill" userId="a63c4be1-312c-4e8a-945a-fa77e52eb3c2" providerId="ADAL" clId="{835F3F92-0FB1-40F6-ACA9-E712354237C5}" dt="2024-05-13T13:02:20.087" v="267" actId="20577"/>
          <ac:spMkLst>
            <pc:docMk/>
            <pc:sldMk cId="344125996" sldId="451"/>
            <ac:spMk id="2" creationId="{B6994409-BA62-C3A9-0FEE-87F690849361}"/>
          </ac:spMkLst>
        </pc:spChg>
        <pc:spChg chg="del">
          <ac:chgData name="Chris Hill" userId="a63c4be1-312c-4e8a-945a-fa77e52eb3c2" providerId="ADAL" clId="{835F3F92-0FB1-40F6-ACA9-E712354237C5}" dt="2024-05-13T13:01:09.628" v="253" actId="478"/>
          <ac:spMkLst>
            <pc:docMk/>
            <pc:sldMk cId="344125996" sldId="451"/>
            <ac:spMk id="4" creationId="{2BE1DA06-E28F-AFC3-444E-7729BD3ABF84}"/>
          </ac:spMkLst>
        </pc:spChg>
        <pc:spChg chg="del">
          <ac:chgData name="Chris Hill" userId="a63c4be1-312c-4e8a-945a-fa77e52eb3c2" providerId="ADAL" clId="{835F3F92-0FB1-40F6-ACA9-E712354237C5}" dt="2024-05-13T13:01:05.284" v="251" actId="478"/>
          <ac:spMkLst>
            <pc:docMk/>
            <pc:sldMk cId="344125996" sldId="451"/>
            <ac:spMk id="11" creationId="{2B5DD1BD-8DDC-7558-5DA5-2B96636E0CE3}"/>
          </ac:spMkLst>
        </pc:spChg>
        <pc:spChg chg="add del mod">
          <ac:chgData name="Chris Hill" userId="a63c4be1-312c-4e8a-945a-fa77e52eb3c2" providerId="ADAL" clId="{835F3F92-0FB1-40F6-ACA9-E712354237C5}" dt="2024-05-13T13:01:07.159" v="252" actId="478"/>
          <ac:spMkLst>
            <pc:docMk/>
            <pc:sldMk cId="344125996" sldId="451"/>
            <ac:spMk id="18" creationId="{4F5F1179-F1E3-76D9-1F45-6D408BCA8A49}"/>
          </ac:spMkLst>
        </pc:spChg>
        <pc:spChg chg="add mod">
          <ac:chgData name="Chris Hill" userId="a63c4be1-312c-4e8a-945a-fa77e52eb3c2" providerId="ADAL" clId="{835F3F92-0FB1-40F6-ACA9-E712354237C5}" dt="2024-05-14T11:25:50.963" v="1017" actId="14100"/>
          <ac:spMkLst>
            <pc:docMk/>
            <pc:sldMk cId="344125996" sldId="451"/>
            <ac:spMk id="22" creationId="{A61E7139-F452-360E-D0E2-4298B7D491DA}"/>
          </ac:spMkLst>
        </pc:spChg>
        <pc:picChg chg="del">
          <ac:chgData name="Chris Hill" userId="a63c4be1-312c-4e8a-945a-fa77e52eb3c2" providerId="ADAL" clId="{835F3F92-0FB1-40F6-ACA9-E712354237C5}" dt="2024-05-13T12:59:14.165" v="250" actId="478"/>
          <ac:picMkLst>
            <pc:docMk/>
            <pc:sldMk cId="344125996" sldId="451"/>
            <ac:picMk id="6" creationId="{365576C2-36FA-64D3-DE0B-317DA4E84886}"/>
          </ac:picMkLst>
        </pc:picChg>
      </pc:sldChg>
      <pc:sldChg chg="modSp add mod">
        <pc:chgData name="Chris Hill" userId="a63c4be1-312c-4e8a-945a-fa77e52eb3c2" providerId="ADAL" clId="{835F3F92-0FB1-40F6-ACA9-E712354237C5}" dt="2024-05-14T11:26:14.193" v="1023" actId="20577"/>
        <pc:sldMkLst>
          <pc:docMk/>
          <pc:sldMk cId="4068573141" sldId="452"/>
        </pc:sldMkLst>
        <pc:spChg chg="mod">
          <ac:chgData name="Chris Hill" userId="a63c4be1-312c-4e8a-945a-fa77e52eb3c2" providerId="ADAL" clId="{835F3F92-0FB1-40F6-ACA9-E712354237C5}" dt="2024-05-13T13:02:52.243" v="273"/>
          <ac:spMkLst>
            <pc:docMk/>
            <pc:sldMk cId="4068573141" sldId="452"/>
            <ac:spMk id="2" creationId="{B6994409-BA62-C3A9-0FEE-87F690849361}"/>
          </ac:spMkLst>
        </pc:spChg>
        <pc:spChg chg="mod">
          <ac:chgData name="Chris Hill" userId="a63c4be1-312c-4e8a-945a-fa77e52eb3c2" providerId="ADAL" clId="{835F3F92-0FB1-40F6-ACA9-E712354237C5}" dt="2024-05-14T11:26:14.193" v="1023" actId="20577"/>
          <ac:spMkLst>
            <pc:docMk/>
            <pc:sldMk cId="4068573141" sldId="452"/>
            <ac:spMk id="22" creationId="{A61E7139-F452-360E-D0E2-4298B7D491DA}"/>
          </ac:spMkLst>
        </pc:spChg>
      </pc:sldChg>
      <pc:sldChg chg="modSp add mod">
        <pc:chgData name="Chris Hill" userId="a63c4be1-312c-4e8a-945a-fa77e52eb3c2" providerId="ADAL" clId="{835F3F92-0FB1-40F6-ACA9-E712354237C5}" dt="2024-05-14T11:26:26.827" v="1029" actId="20577"/>
        <pc:sldMkLst>
          <pc:docMk/>
          <pc:sldMk cId="763679955" sldId="453"/>
        </pc:sldMkLst>
        <pc:spChg chg="mod">
          <ac:chgData name="Chris Hill" userId="a63c4be1-312c-4e8a-945a-fa77e52eb3c2" providerId="ADAL" clId="{835F3F92-0FB1-40F6-ACA9-E712354237C5}" dt="2024-05-13T13:03:18.637" v="276"/>
          <ac:spMkLst>
            <pc:docMk/>
            <pc:sldMk cId="763679955" sldId="453"/>
            <ac:spMk id="2" creationId="{B6994409-BA62-C3A9-0FEE-87F690849361}"/>
          </ac:spMkLst>
        </pc:spChg>
        <pc:spChg chg="mod">
          <ac:chgData name="Chris Hill" userId="a63c4be1-312c-4e8a-945a-fa77e52eb3c2" providerId="ADAL" clId="{835F3F92-0FB1-40F6-ACA9-E712354237C5}" dt="2024-05-14T11:26:26.827" v="1029" actId="20577"/>
          <ac:spMkLst>
            <pc:docMk/>
            <pc:sldMk cId="763679955" sldId="453"/>
            <ac:spMk id="22" creationId="{A61E7139-F452-360E-D0E2-4298B7D491DA}"/>
          </ac:spMkLst>
        </pc:spChg>
      </pc:sldChg>
      <pc:sldChg chg="modSp add mod">
        <pc:chgData name="Chris Hill" userId="a63c4be1-312c-4e8a-945a-fa77e52eb3c2" providerId="ADAL" clId="{835F3F92-0FB1-40F6-ACA9-E712354237C5}" dt="2024-05-14T11:26:39.849" v="1035" actId="20577"/>
        <pc:sldMkLst>
          <pc:docMk/>
          <pc:sldMk cId="3224922746" sldId="454"/>
        </pc:sldMkLst>
        <pc:spChg chg="mod">
          <ac:chgData name="Chris Hill" userId="a63c4be1-312c-4e8a-945a-fa77e52eb3c2" providerId="ADAL" clId="{835F3F92-0FB1-40F6-ACA9-E712354237C5}" dt="2024-05-13T13:03:38.980" v="278"/>
          <ac:spMkLst>
            <pc:docMk/>
            <pc:sldMk cId="3224922746" sldId="454"/>
            <ac:spMk id="2" creationId="{B6994409-BA62-C3A9-0FEE-87F690849361}"/>
          </ac:spMkLst>
        </pc:spChg>
        <pc:spChg chg="mod">
          <ac:chgData name="Chris Hill" userId="a63c4be1-312c-4e8a-945a-fa77e52eb3c2" providerId="ADAL" clId="{835F3F92-0FB1-40F6-ACA9-E712354237C5}" dt="2024-05-14T11:26:39.849" v="1035" actId="20577"/>
          <ac:spMkLst>
            <pc:docMk/>
            <pc:sldMk cId="3224922746" sldId="454"/>
            <ac:spMk id="22" creationId="{A61E7139-F452-360E-D0E2-4298B7D491DA}"/>
          </ac:spMkLst>
        </pc:spChg>
      </pc:sldChg>
      <pc:sldChg chg="addSp delSp modSp new mod modNotesTx">
        <pc:chgData name="Chris Hill" userId="a63c4be1-312c-4e8a-945a-fa77e52eb3c2" providerId="ADAL" clId="{835F3F92-0FB1-40F6-ACA9-E712354237C5}" dt="2024-05-15T10:59:16.696" v="1937" actId="20577"/>
        <pc:sldMkLst>
          <pc:docMk/>
          <pc:sldMk cId="679214504" sldId="455"/>
        </pc:sldMkLst>
        <pc:spChg chg="del">
          <ac:chgData name="Chris Hill" userId="a63c4be1-312c-4e8a-945a-fa77e52eb3c2" providerId="ADAL" clId="{835F3F92-0FB1-40F6-ACA9-E712354237C5}" dt="2024-05-14T16:02:35.236" v="1144" actId="478"/>
          <ac:spMkLst>
            <pc:docMk/>
            <pc:sldMk cId="679214504" sldId="455"/>
            <ac:spMk id="2" creationId="{A7A8CB61-9C88-85C8-0E19-00341BC2EA2B}"/>
          </ac:spMkLst>
        </pc:spChg>
        <pc:spChg chg="del">
          <ac:chgData name="Chris Hill" userId="a63c4be1-312c-4e8a-945a-fa77e52eb3c2" providerId="ADAL" clId="{835F3F92-0FB1-40F6-ACA9-E712354237C5}" dt="2024-05-14T16:02:38.047" v="1146" actId="478"/>
          <ac:spMkLst>
            <pc:docMk/>
            <pc:sldMk cId="679214504" sldId="455"/>
            <ac:spMk id="3" creationId="{75D7DCA8-1F42-ABC0-D07A-6FFEE5F24425}"/>
          </ac:spMkLst>
        </pc:spChg>
        <pc:spChg chg="del">
          <ac:chgData name="Chris Hill" userId="a63c4be1-312c-4e8a-945a-fa77e52eb3c2" providerId="ADAL" clId="{835F3F92-0FB1-40F6-ACA9-E712354237C5}" dt="2024-05-14T16:02:36.339" v="1145" actId="478"/>
          <ac:spMkLst>
            <pc:docMk/>
            <pc:sldMk cId="679214504" sldId="455"/>
            <ac:spMk id="4" creationId="{C014EA9D-BFC4-A1D4-CA1F-1D618B1ED621}"/>
          </ac:spMkLst>
        </pc:spChg>
        <pc:spChg chg="add mod">
          <ac:chgData name="Chris Hill" userId="a63c4be1-312c-4e8a-945a-fa77e52eb3c2" providerId="ADAL" clId="{835F3F92-0FB1-40F6-ACA9-E712354237C5}" dt="2024-05-15T10:42:39.099" v="1245" actId="1076"/>
          <ac:spMkLst>
            <pc:docMk/>
            <pc:sldMk cId="679214504" sldId="455"/>
            <ac:spMk id="8" creationId="{E3602ACA-1B0C-F5E3-C2EE-44562ABB6502}"/>
          </ac:spMkLst>
        </pc:spChg>
        <pc:spChg chg="add mod">
          <ac:chgData name="Chris Hill" userId="a63c4be1-312c-4e8a-945a-fa77e52eb3c2" providerId="ADAL" clId="{835F3F92-0FB1-40F6-ACA9-E712354237C5}" dt="2024-05-15T10:42:46.023" v="1261" actId="20577"/>
          <ac:spMkLst>
            <pc:docMk/>
            <pc:sldMk cId="679214504" sldId="455"/>
            <ac:spMk id="9" creationId="{20563FDA-7BE5-4557-DBCF-2CC4B393F635}"/>
          </ac:spMkLst>
        </pc:spChg>
        <pc:spChg chg="add mod ord">
          <ac:chgData name="Chris Hill" userId="a63c4be1-312c-4e8a-945a-fa77e52eb3c2" providerId="ADAL" clId="{835F3F92-0FB1-40F6-ACA9-E712354237C5}" dt="2024-05-15T10:42:25.434" v="1241" actId="167"/>
          <ac:spMkLst>
            <pc:docMk/>
            <pc:sldMk cId="679214504" sldId="455"/>
            <ac:spMk id="10" creationId="{035C1118-8672-763B-69F2-E2B37BE68692}"/>
          </ac:spMkLst>
        </pc:spChg>
        <pc:picChg chg="add mod">
          <ac:chgData name="Chris Hill" userId="a63c4be1-312c-4e8a-945a-fa77e52eb3c2" providerId="ADAL" clId="{835F3F92-0FB1-40F6-ACA9-E712354237C5}" dt="2024-05-15T10:42:50.755" v="1262" actId="1076"/>
          <ac:picMkLst>
            <pc:docMk/>
            <pc:sldMk cId="679214504" sldId="455"/>
            <ac:picMk id="6" creationId="{B12D100B-0AE9-CCE6-70BB-3CBCAABA8317}"/>
          </ac:picMkLst>
        </pc:picChg>
      </pc:sldChg>
      <pc:sldChg chg="new del">
        <pc:chgData name="Chris Hill" userId="a63c4be1-312c-4e8a-945a-fa77e52eb3c2" providerId="ADAL" clId="{835F3F92-0FB1-40F6-ACA9-E712354237C5}" dt="2024-05-14T14:40:17.108" v="1143" actId="47"/>
        <pc:sldMkLst>
          <pc:docMk/>
          <pc:sldMk cId="1518436786" sldId="456"/>
        </pc:sldMkLst>
      </pc:sldChg>
      <pc:sldChg chg="add del">
        <pc:chgData name="Chris Hill" userId="a63c4be1-312c-4e8a-945a-fa77e52eb3c2" providerId="ADAL" clId="{835F3F92-0FB1-40F6-ACA9-E712354237C5}" dt="2024-05-13T13:17:01.500" v="307" actId="47"/>
        <pc:sldMkLst>
          <pc:docMk/>
          <pc:sldMk cId="887816902" sldId="457"/>
        </pc:sldMkLst>
      </pc:sldChg>
      <pc:sldChg chg="addSp delSp modSp add mod modNotesTx">
        <pc:chgData name="Chris Hill" userId="a63c4be1-312c-4e8a-945a-fa77e52eb3c2" providerId="ADAL" clId="{835F3F92-0FB1-40F6-ACA9-E712354237C5}" dt="2024-05-14T11:25:24.027" v="1010" actId="20577"/>
        <pc:sldMkLst>
          <pc:docMk/>
          <pc:sldMk cId="1906880227" sldId="457"/>
        </pc:sldMkLst>
        <pc:spChg chg="del">
          <ac:chgData name="Chris Hill" userId="a63c4be1-312c-4e8a-945a-fa77e52eb3c2" providerId="ADAL" clId="{835F3F92-0FB1-40F6-ACA9-E712354237C5}" dt="2024-05-13T13:17:53.633" v="321" actId="478"/>
          <ac:spMkLst>
            <pc:docMk/>
            <pc:sldMk cId="1906880227" sldId="457"/>
            <ac:spMk id="2" creationId="{F081DDCF-DA0E-150C-D066-5CE04E9A546F}"/>
          </ac:spMkLst>
        </pc:spChg>
        <pc:spChg chg="add mod">
          <ac:chgData name="Chris Hill" userId="a63c4be1-312c-4e8a-945a-fa77e52eb3c2" providerId="ADAL" clId="{835F3F92-0FB1-40F6-ACA9-E712354237C5}" dt="2024-05-13T13:17:51.410" v="320"/>
          <ac:spMkLst>
            <pc:docMk/>
            <pc:sldMk cId="1906880227" sldId="457"/>
            <ac:spMk id="4" creationId="{B50DD7F7-A2DE-40EF-C8C5-89DECB6D0442}"/>
          </ac:spMkLst>
        </pc:spChg>
        <pc:picChg chg="add mod">
          <ac:chgData name="Chris Hill" userId="a63c4be1-312c-4e8a-945a-fa77e52eb3c2" providerId="ADAL" clId="{835F3F92-0FB1-40F6-ACA9-E712354237C5}" dt="2024-05-13T13:17:14.445" v="312" actId="14100"/>
          <ac:picMkLst>
            <pc:docMk/>
            <pc:sldMk cId="1906880227" sldId="457"/>
            <ac:picMk id="3" creationId="{69B3E262-7708-696C-3DF4-989D40EE0297}"/>
          </ac:picMkLst>
        </pc:picChg>
        <pc:picChg chg="mod">
          <ac:chgData name="Chris Hill" userId="a63c4be1-312c-4e8a-945a-fa77e52eb3c2" providerId="ADAL" clId="{835F3F92-0FB1-40F6-ACA9-E712354237C5}" dt="2024-05-13T13:17:08.015" v="309" actId="14100"/>
          <ac:picMkLst>
            <pc:docMk/>
            <pc:sldMk cId="1906880227" sldId="457"/>
            <ac:picMk id="7" creationId="{6AA01C6C-9A3E-31A4-77DA-A9B06DA5D3AE}"/>
          </ac:picMkLst>
        </pc:picChg>
      </pc:sldChg>
      <pc:sldChg chg="delSp modSp add mod ord modNotesTx">
        <pc:chgData name="Chris Hill" userId="a63c4be1-312c-4e8a-945a-fa77e52eb3c2" providerId="ADAL" clId="{835F3F92-0FB1-40F6-ACA9-E712354237C5}" dt="2024-05-14T11:25:14.760" v="1009" actId="20577"/>
        <pc:sldMkLst>
          <pc:docMk/>
          <pc:sldMk cId="859475605" sldId="458"/>
        </pc:sldMkLst>
        <pc:spChg chg="mod">
          <ac:chgData name="Chris Hill" userId="a63c4be1-312c-4e8a-945a-fa77e52eb3c2" providerId="ADAL" clId="{835F3F92-0FB1-40F6-ACA9-E712354237C5}" dt="2024-05-13T13:17:38.622" v="317" actId="1076"/>
          <ac:spMkLst>
            <pc:docMk/>
            <pc:sldMk cId="859475605" sldId="458"/>
            <ac:spMk id="2" creationId="{F081DDCF-DA0E-150C-D066-5CE04E9A546F}"/>
          </ac:spMkLst>
        </pc:spChg>
        <pc:picChg chg="del">
          <ac:chgData name="Chris Hill" userId="a63c4be1-312c-4e8a-945a-fa77e52eb3c2" providerId="ADAL" clId="{835F3F92-0FB1-40F6-ACA9-E712354237C5}" dt="2024-05-13T13:17:30.824" v="314" actId="478"/>
          <ac:picMkLst>
            <pc:docMk/>
            <pc:sldMk cId="859475605" sldId="458"/>
            <ac:picMk id="7" creationId="{6AA01C6C-9A3E-31A4-77DA-A9B06DA5D3AE}"/>
          </ac:picMkLst>
        </pc:picChg>
      </pc:sldChg>
      <pc:sldChg chg="delSp modSp add mod modNotesTx">
        <pc:chgData name="Chris Hill" userId="a63c4be1-312c-4e8a-945a-fa77e52eb3c2" providerId="ADAL" clId="{835F3F92-0FB1-40F6-ACA9-E712354237C5}" dt="2024-05-14T11:25:29.884" v="1011" actId="20577"/>
        <pc:sldMkLst>
          <pc:docMk/>
          <pc:sldMk cId="2200499324" sldId="459"/>
        </pc:sldMkLst>
        <pc:picChg chg="mod">
          <ac:chgData name="Chris Hill" userId="a63c4be1-312c-4e8a-945a-fa77e52eb3c2" providerId="ADAL" clId="{835F3F92-0FB1-40F6-ACA9-E712354237C5}" dt="2024-05-13T13:18:07.086" v="323" actId="14100"/>
          <ac:picMkLst>
            <pc:docMk/>
            <pc:sldMk cId="2200499324" sldId="459"/>
            <ac:picMk id="3" creationId="{69B3E262-7708-696C-3DF4-989D40EE0297}"/>
          </ac:picMkLst>
        </pc:picChg>
        <pc:picChg chg="del">
          <ac:chgData name="Chris Hill" userId="a63c4be1-312c-4e8a-945a-fa77e52eb3c2" providerId="ADAL" clId="{835F3F92-0FB1-40F6-ACA9-E712354237C5}" dt="2024-05-13T13:18:08.341" v="324" actId="478"/>
          <ac:picMkLst>
            <pc:docMk/>
            <pc:sldMk cId="2200499324" sldId="459"/>
            <ac:picMk id="7" creationId="{6AA01C6C-9A3E-31A4-77DA-A9B06DA5D3AE}"/>
          </ac:picMkLst>
        </pc:picChg>
      </pc:sldChg>
      <pc:sldChg chg="addSp delSp modSp add mod modNotesTx">
        <pc:chgData name="Chris Hill" userId="a63c4be1-312c-4e8a-945a-fa77e52eb3c2" providerId="ADAL" clId="{835F3F92-0FB1-40F6-ACA9-E712354237C5}" dt="2024-05-13T13:21:32.382" v="584" actId="1076"/>
        <pc:sldMkLst>
          <pc:docMk/>
          <pc:sldMk cId="799956007" sldId="460"/>
        </pc:sldMkLst>
        <pc:spChg chg="add del">
          <ac:chgData name="Chris Hill" userId="a63c4be1-312c-4e8a-945a-fa77e52eb3c2" providerId="ADAL" clId="{835F3F92-0FB1-40F6-ACA9-E712354237C5}" dt="2024-05-13T13:20:27.330" v="569" actId="478"/>
          <ac:spMkLst>
            <pc:docMk/>
            <pc:sldMk cId="799956007" sldId="460"/>
            <ac:spMk id="4" creationId="{B50DD7F7-A2DE-40EF-C8C5-89DECB6D0442}"/>
          </ac:spMkLst>
        </pc:spChg>
        <pc:spChg chg="mod">
          <ac:chgData name="Chris Hill" userId="a63c4be1-312c-4e8a-945a-fa77e52eb3c2" providerId="ADAL" clId="{835F3F92-0FB1-40F6-ACA9-E712354237C5}" dt="2024-05-13T13:20:16.124" v="563" actId="1076"/>
          <ac:spMkLst>
            <pc:docMk/>
            <pc:sldMk cId="799956007" sldId="460"/>
            <ac:spMk id="5" creationId="{B15EF44D-C4D9-7B4A-8115-CFCD2CA770FD}"/>
          </ac:spMkLst>
        </pc:spChg>
        <pc:spChg chg="mod">
          <ac:chgData name="Chris Hill" userId="a63c4be1-312c-4e8a-945a-fa77e52eb3c2" providerId="ADAL" clId="{835F3F92-0FB1-40F6-ACA9-E712354237C5}" dt="2024-05-13T13:20:25.208" v="567" actId="1076"/>
          <ac:spMkLst>
            <pc:docMk/>
            <pc:sldMk cId="799956007" sldId="460"/>
            <ac:spMk id="6" creationId="{85ABBE5A-C980-5B3A-600A-0B0CB7C2796A}"/>
          </ac:spMkLst>
        </pc:spChg>
        <pc:spChg chg="del">
          <ac:chgData name="Chris Hill" userId="a63c4be1-312c-4e8a-945a-fa77e52eb3c2" providerId="ADAL" clId="{835F3F92-0FB1-40F6-ACA9-E712354237C5}" dt="2024-05-13T13:20:29.242" v="570" actId="478"/>
          <ac:spMkLst>
            <pc:docMk/>
            <pc:sldMk cId="799956007" sldId="460"/>
            <ac:spMk id="20" creationId="{A56EA33E-508B-5749-9538-9E84640E92E6}"/>
          </ac:spMkLst>
        </pc:spChg>
        <pc:spChg chg="del">
          <ac:chgData name="Chris Hill" userId="a63c4be1-312c-4e8a-945a-fa77e52eb3c2" providerId="ADAL" clId="{835F3F92-0FB1-40F6-ACA9-E712354237C5}" dt="2024-05-13T13:20:30.475" v="571" actId="478"/>
          <ac:spMkLst>
            <pc:docMk/>
            <pc:sldMk cId="799956007" sldId="460"/>
            <ac:spMk id="21" creationId="{F19F3F04-E40B-DB45-9625-B2523EFE2F9B}"/>
          </ac:spMkLst>
        </pc:spChg>
        <pc:picChg chg="add del">
          <ac:chgData name="Chris Hill" userId="a63c4be1-312c-4e8a-945a-fa77e52eb3c2" providerId="ADAL" clId="{835F3F92-0FB1-40F6-ACA9-E712354237C5}" dt="2024-05-13T13:20:37.062" v="573" actId="478"/>
          <ac:picMkLst>
            <pc:docMk/>
            <pc:sldMk cId="799956007" sldId="460"/>
            <ac:picMk id="2" creationId="{487296FA-77CD-6D77-BB71-3BE8C31AF714}"/>
          </ac:picMkLst>
        </pc:picChg>
        <pc:picChg chg="mod">
          <ac:chgData name="Chris Hill" userId="a63c4be1-312c-4e8a-945a-fa77e52eb3c2" providerId="ADAL" clId="{835F3F92-0FB1-40F6-ACA9-E712354237C5}" dt="2024-05-13T13:20:25.208" v="567" actId="1076"/>
          <ac:picMkLst>
            <pc:docMk/>
            <pc:sldMk cId="799956007" sldId="460"/>
            <ac:picMk id="7" creationId="{6AA01C6C-9A3E-31A4-77DA-A9B06DA5D3AE}"/>
          </ac:picMkLst>
        </pc:picChg>
        <pc:picChg chg="add mod">
          <ac:chgData name="Chris Hill" userId="a63c4be1-312c-4e8a-945a-fa77e52eb3c2" providerId="ADAL" clId="{835F3F92-0FB1-40F6-ACA9-E712354237C5}" dt="2024-05-13T13:21:32.382" v="584" actId="1076"/>
          <ac:picMkLst>
            <pc:docMk/>
            <pc:sldMk cId="799956007" sldId="460"/>
            <ac:picMk id="8" creationId="{7D56AED3-7C0C-798C-B8FC-F1A81652F9DB}"/>
          </ac:picMkLst>
        </pc:picChg>
      </pc:sldChg>
      <pc:sldChg chg="addSp delSp modSp add del mod modNotesTx">
        <pc:chgData name="Chris Hill" userId="a63c4be1-312c-4e8a-945a-fa77e52eb3c2" providerId="ADAL" clId="{835F3F92-0FB1-40F6-ACA9-E712354237C5}" dt="2024-05-13T13:23:10.223" v="598" actId="47"/>
        <pc:sldMkLst>
          <pc:docMk/>
          <pc:sldMk cId="3242425408" sldId="461"/>
        </pc:sldMkLst>
        <pc:picChg chg="add mod modCrop">
          <ac:chgData name="Chris Hill" userId="a63c4be1-312c-4e8a-945a-fa77e52eb3c2" providerId="ADAL" clId="{835F3F92-0FB1-40F6-ACA9-E712354237C5}" dt="2024-05-13T13:22:52.551" v="593" actId="1076"/>
          <ac:picMkLst>
            <pc:docMk/>
            <pc:sldMk cId="3242425408" sldId="461"/>
            <ac:picMk id="2" creationId="{4F233193-DB06-0F2F-8EBA-EB42D468D7FE}"/>
          </ac:picMkLst>
        </pc:picChg>
        <pc:picChg chg="add del">
          <ac:chgData name="Chris Hill" userId="a63c4be1-312c-4e8a-945a-fa77e52eb3c2" providerId="ADAL" clId="{835F3F92-0FB1-40F6-ACA9-E712354237C5}" dt="2024-05-13T13:23:02.331" v="595" actId="478"/>
          <ac:picMkLst>
            <pc:docMk/>
            <pc:sldMk cId="3242425408" sldId="461"/>
            <ac:picMk id="4" creationId="{A463D0FE-9076-B721-CB81-3B296A8C3307}"/>
          </ac:picMkLst>
        </pc:picChg>
        <pc:picChg chg="del">
          <ac:chgData name="Chris Hill" userId="a63c4be1-312c-4e8a-945a-fa77e52eb3c2" providerId="ADAL" clId="{835F3F92-0FB1-40F6-ACA9-E712354237C5}" dt="2024-05-13T13:21:41.810" v="586" actId="478"/>
          <ac:picMkLst>
            <pc:docMk/>
            <pc:sldMk cId="3242425408" sldId="461"/>
            <ac:picMk id="8" creationId="{7D56AED3-7C0C-798C-B8FC-F1A81652F9DB}"/>
          </ac:picMkLst>
        </pc:picChg>
      </pc:sldChg>
      <pc:sldChg chg="addSp modSp add modNotesTx">
        <pc:chgData name="Chris Hill" userId="a63c4be1-312c-4e8a-945a-fa77e52eb3c2" providerId="ADAL" clId="{835F3F92-0FB1-40F6-ACA9-E712354237C5}" dt="2024-05-14T11:37:28.150" v="1077" actId="20577"/>
        <pc:sldMkLst>
          <pc:docMk/>
          <pc:sldMk cId="1032558093" sldId="462"/>
        </pc:sldMkLst>
        <pc:picChg chg="add mod">
          <ac:chgData name="Chris Hill" userId="a63c4be1-312c-4e8a-945a-fa77e52eb3c2" providerId="ADAL" clId="{835F3F92-0FB1-40F6-ACA9-E712354237C5}" dt="2024-05-13T13:23:08.525" v="597"/>
          <ac:picMkLst>
            <pc:docMk/>
            <pc:sldMk cId="1032558093" sldId="462"/>
            <ac:picMk id="2" creationId="{3EE9C9CC-DFB7-1C47-1211-933ADA85A438}"/>
          </ac:picMkLst>
        </pc:picChg>
      </pc:sldChg>
      <pc:sldChg chg="add del">
        <pc:chgData name="Chris Hill" userId="a63c4be1-312c-4e8a-945a-fa77e52eb3c2" providerId="ADAL" clId="{835F3F92-0FB1-40F6-ACA9-E712354237C5}" dt="2024-05-14T09:16:20.530" v="670" actId="47"/>
        <pc:sldMkLst>
          <pc:docMk/>
          <pc:sldMk cId="2429513639" sldId="463"/>
        </pc:sldMkLst>
      </pc:sldChg>
      <pc:sldChg chg="add del">
        <pc:chgData name="Chris Hill" userId="a63c4be1-312c-4e8a-945a-fa77e52eb3c2" providerId="ADAL" clId="{835F3F92-0FB1-40F6-ACA9-E712354237C5}" dt="2024-05-14T09:16:21.158" v="671" actId="47"/>
        <pc:sldMkLst>
          <pc:docMk/>
          <pc:sldMk cId="3746854497" sldId="464"/>
        </pc:sldMkLst>
      </pc:sldChg>
      <pc:sldChg chg="delSp modSp add mod">
        <pc:chgData name="Chris Hill" userId="a63c4be1-312c-4e8a-945a-fa77e52eb3c2" providerId="ADAL" clId="{835F3F92-0FB1-40F6-ACA9-E712354237C5}" dt="2024-05-14T11:27:07.690" v="1052" actId="478"/>
        <pc:sldMkLst>
          <pc:docMk/>
          <pc:sldMk cId="2589856752" sldId="465"/>
        </pc:sldMkLst>
        <pc:spChg chg="mod">
          <ac:chgData name="Chris Hill" userId="a63c4be1-312c-4e8a-945a-fa77e52eb3c2" providerId="ADAL" clId="{835F3F92-0FB1-40F6-ACA9-E712354237C5}" dt="2024-05-14T08:57:39.871" v="669" actId="1076"/>
          <ac:spMkLst>
            <pc:docMk/>
            <pc:sldMk cId="2589856752" sldId="465"/>
            <ac:spMk id="12" creationId="{EC90E164-3776-4D43-AA2D-89E18F175DFF}"/>
          </ac:spMkLst>
        </pc:spChg>
        <pc:spChg chg="del">
          <ac:chgData name="Chris Hill" userId="a63c4be1-312c-4e8a-945a-fa77e52eb3c2" providerId="ADAL" clId="{835F3F92-0FB1-40F6-ACA9-E712354237C5}" dt="2024-05-14T11:27:07.690" v="1052" actId="478"/>
          <ac:spMkLst>
            <pc:docMk/>
            <pc:sldMk cId="2589856752" sldId="465"/>
            <ac:spMk id="17" creationId="{A05C360F-7604-4D31-A786-2B01F9F742B7}"/>
          </ac:spMkLst>
        </pc:spChg>
      </pc:sldChg>
      <pc:sldChg chg="addSp delSp modSp add mod modAnim">
        <pc:chgData name="Chris Hill" userId="a63c4be1-312c-4e8a-945a-fa77e52eb3c2" providerId="ADAL" clId="{835F3F92-0FB1-40F6-ACA9-E712354237C5}" dt="2024-05-15T10:42:01.626" v="1159" actId="1076"/>
        <pc:sldMkLst>
          <pc:docMk/>
          <pc:sldMk cId="2891815928" sldId="466"/>
        </pc:sldMkLst>
        <pc:spChg chg="add mod">
          <ac:chgData name="Chris Hill" userId="a63c4be1-312c-4e8a-945a-fa77e52eb3c2" providerId="ADAL" clId="{835F3F92-0FB1-40F6-ACA9-E712354237C5}" dt="2024-05-14T09:26:21.346" v="758" actId="1036"/>
          <ac:spMkLst>
            <pc:docMk/>
            <pc:sldMk cId="2891815928" sldId="466"/>
            <ac:spMk id="2" creationId="{7036D3B9-E761-2092-4849-AB6E1F3E36BC}"/>
          </ac:spMkLst>
        </pc:spChg>
        <pc:spChg chg="mod">
          <ac:chgData name="Chris Hill" userId="a63c4be1-312c-4e8a-945a-fa77e52eb3c2" providerId="ADAL" clId="{835F3F92-0FB1-40F6-ACA9-E712354237C5}" dt="2024-05-15T10:42:01.626" v="1159" actId="1076"/>
          <ac:spMkLst>
            <pc:docMk/>
            <pc:sldMk cId="2891815928" sldId="466"/>
            <ac:spMk id="4" creationId="{9B5F93D7-738C-0C48-8945-8329155B2A83}"/>
          </ac:spMkLst>
        </pc:spChg>
        <pc:spChg chg="add del mod">
          <ac:chgData name="Chris Hill" userId="a63c4be1-312c-4e8a-945a-fa77e52eb3c2" providerId="ADAL" clId="{835F3F92-0FB1-40F6-ACA9-E712354237C5}" dt="2024-05-14T09:25:57.116" v="755" actId="478"/>
          <ac:spMkLst>
            <pc:docMk/>
            <pc:sldMk cId="2891815928" sldId="466"/>
            <ac:spMk id="6" creationId="{6A68D4A8-8998-E903-BDE9-C255C0529033}"/>
          </ac:spMkLst>
        </pc:spChg>
        <pc:spChg chg="mod">
          <ac:chgData name="Chris Hill" userId="a63c4be1-312c-4e8a-945a-fa77e52eb3c2" providerId="ADAL" clId="{835F3F92-0FB1-40F6-ACA9-E712354237C5}" dt="2024-05-14T09:25:54.303" v="754" actId="478"/>
          <ac:spMkLst>
            <pc:docMk/>
            <pc:sldMk cId="2891815928" sldId="466"/>
            <ac:spMk id="8" creationId="{FFD45FB8-7D7F-6038-D881-30F6E00855FC}"/>
          </ac:spMkLst>
        </pc:spChg>
        <pc:spChg chg="mod">
          <ac:chgData name="Chris Hill" userId="a63c4be1-312c-4e8a-945a-fa77e52eb3c2" providerId="ADAL" clId="{835F3F92-0FB1-40F6-ACA9-E712354237C5}" dt="2024-05-14T09:27:00.999" v="768" actId="20577"/>
          <ac:spMkLst>
            <pc:docMk/>
            <pc:sldMk cId="2891815928" sldId="466"/>
            <ac:spMk id="9" creationId="{D231C045-F5F1-4CA9-ADBB-C86FABF46474}"/>
          </ac:spMkLst>
        </pc:spChg>
        <pc:grpChg chg="add del">
          <ac:chgData name="Chris Hill" userId="a63c4be1-312c-4e8a-945a-fa77e52eb3c2" providerId="ADAL" clId="{835F3F92-0FB1-40F6-ACA9-E712354237C5}" dt="2024-05-14T09:25:57.116" v="755" actId="478"/>
          <ac:grpSpMkLst>
            <pc:docMk/>
            <pc:sldMk cId="2891815928" sldId="466"/>
            <ac:grpSpMk id="10" creationId="{EF8CDC71-97E9-20BE-43A3-1B2D38E78CC8}"/>
          </ac:grpSpMkLst>
        </pc:grpChg>
      </pc:sldChg>
      <pc:sldChg chg="delSp add mod">
        <pc:chgData name="Chris Hill" userId="a63c4be1-312c-4e8a-945a-fa77e52eb3c2" providerId="ADAL" clId="{835F3F92-0FB1-40F6-ACA9-E712354237C5}" dt="2024-05-14T09:27:57.536" v="773" actId="478"/>
        <pc:sldMkLst>
          <pc:docMk/>
          <pc:sldMk cId="1393266117" sldId="467"/>
        </pc:sldMkLst>
        <pc:spChg chg="del">
          <ac:chgData name="Chris Hill" userId="a63c4be1-312c-4e8a-945a-fa77e52eb3c2" providerId="ADAL" clId="{835F3F92-0FB1-40F6-ACA9-E712354237C5}" dt="2024-05-14T09:27:55.547" v="772" actId="478"/>
          <ac:spMkLst>
            <pc:docMk/>
            <pc:sldMk cId="1393266117" sldId="467"/>
            <ac:spMk id="12" creationId="{EC90E164-3776-4D43-AA2D-89E18F175DFF}"/>
          </ac:spMkLst>
        </pc:spChg>
        <pc:spChg chg="del">
          <ac:chgData name="Chris Hill" userId="a63c4be1-312c-4e8a-945a-fa77e52eb3c2" providerId="ADAL" clId="{835F3F92-0FB1-40F6-ACA9-E712354237C5}" dt="2024-05-14T09:27:57.536" v="773" actId="478"/>
          <ac:spMkLst>
            <pc:docMk/>
            <pc:sldMk cId="1393266117" sldId="467"/>
            <ac:spMk id="17" creationId="{A05C360F-7604-4D31-A786-2B01F9F742B7}"/>
          </ac:spMkLst>
        </pc:spChg>
      </pc:sldChg>
      <pc:sldChg chg="add del">
        <pc:chgData name="Chris Hill" userId="a63c4be1-312c-4e8a-945a-fa77e52eb3c2" providerId="ADAL" clId="{835F3F92-0FB1-40F6-ACA9-E712354237C5}" dt="2024-05-14T09:25:53.182" v="753"/>
        <pc:sldMkLst>
          <pc:docMk/>
          <pc:sldMk cId="1868497320" sldId="467"/>
        </pc:sldMkLst>
      </pc:sldChg>
      <pc:sldChg chg="addSp delSp modSp new mod modNotesTx">
        <pc:chgData name="Chris Hill" userId="a63c4be1-312c-4e8a-945a-fa77e52eb3c2" providerId="ADAL" clId="{835F3F92-0FB1-40F6-ACA9-E712354237C5}" dt="2024-05-15T11:09:48.915" v="2052" actId="20577"/>
        <pc:sldMkLst>
          <pc:docMk/>
          <pc:sldMk cId="2322877549" sldId="468"/>
        </pc:sldMkLst>
        <pc:spChg chg="del">
          <ac:chgData name="Chris Hill" userId="a63c4be1-312c-4e8a-945a-fa77e52eb3c2" providerId="ADAL" clId="{835F3F92-0FB1-40F6-ACA9-E712354237C5}" dt="2024-05-15T10:46:11.715" v="1265" actId="478"/>
          <ac:spMkLst>
            <pc:docMk/>
            <pc:sldMk cId="2322877549" sldId="468"/>
            <ac:spMk id="2" creationId="{8F716007-F662-1497-8972-E42449931C8C}"/>
          </ac:spMkLst>
        </pc:spChg>
        <pc:spChg chg="del">
          <ac:chgData name="Chris Hill" userId="a63c4be1-312c-4e8a-945a-fa77e52eb3c2" providerId="ADAL" clId="{835F3F92-0FB1-40F6-ACA9-E712354237C5}" dt="2024-05-15T10:46:14.954" v="1266" actId="478"/>
          <ac:spMkLst>
            <pc:docMk/>
            <pc:sldMk cId="2322877549" sldId="468"/>
            <ac:spMk id="3" creationId="{E91742F4-B30D-EEBE-1D30-17B9DF832188}"/>
          </ac:spMkLst>
        </pc:spChg>
        <pc:spChg chg="del">
          <ac:chgData name="Chris Hill" userId="a63c4be1-312c-4e8a-945a-fa77e52eb3c2" providerId="ADAL" clId="{835F3F92-0FB1-40F6-ACA9-E712354237C5}" dt="2024-05-15T10:46:08.843" v="1264" actId="478"/>
          <ac:spMkLst>
            <pc:docMk/>
            <pc:sldMk cId="2322877549" sldId="468"/>
            <ac:spMk id="4" creationId="{98A5BDDD-F3E7-0350-E1C4-05AA341C59DD}"/>
          </ac:spMkLst>
        </pc:spChg>
        <pc:spChg chg="add mod">
          <ac:chgData name="Chris Hill" userId="a63c4be1-312c-4e8a-945a-fa77e52eb3c2" providerId="ADAL" clId="{835F3F92-0FB1-40F6-ACA9-E712354237C5}" dt="2024-05-15T10:47:04.775" v="1286" actId="1076"/>
          <ac:spMkLst>
            <pc:docMk/>
            <pc:sldMk cId="2322877549" sldId="468"/>
            <ac:spMk id="5" creationId="{9EA7293D-B0B5-21CD-2626-F7EF695936EB}"/>
          </ac:spMkLst>
        </pc:spChg>
      </pc:sldChg>
      <pc:sldChg chg="new modNotesTx">
        <pc:chgData name="Chris Hill" userId="a63c4be1-312c-4e8a-945a-fa77e52eb3c2" providerId="ADAL" clId="{835F3F92-0FB1-40F6-ACA9-E712354237C5}" dt="2024-05-15T11:07:30.180" v="2051" actId="313"/>
        <pc:sldMkLst>
          <pc:docMk/>
          <pc:sldMk cId="742540297" sldId="469"/>
        </pc:sldMkLst>
      </pc:sldChg>
      <pc:sldMasterChg chg="del delSldLayout">
        <pc:chgData name="Chris Hill" userId="a63c4be1-312c-4e8a-945a-fa77e52eb3c2" providerId="ADAL" clId="{835F3F92-0FB1-40F6-ACA9-E712354237C5}" dt="2024-05-14T14:40:10.146" v="1081" actId="47"/>
        <pc:sldMasterMkLst>
          <pc:docMk/>
          <pc:sldMasterMk cId="2974322540" sldId="2147483672"/>
        </pc:sldMasterMkLst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2324749227" sldId="2147483673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3910111445" sldId="2147483674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1961578261" sldId="2147483675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3317815277" sldId="2147483676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3340519916" sldId="2147483677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256923840" sldId="2147483678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1757705647" sldId="2147483679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1247097001" sldId="2147483680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2116554309" sldId="2147483681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1300784380" sldId="2147483682"/>
          </pc:sldLayoutMkLst>
        </pc:sldLayoutChg>
        <pc:sldLayoutChg chg="del">
          <pc:chgData name="Chris Hill" userId="a63c4be1-312c-4e8a-945a-fa77e52eb3c2" providerId="ADAL" clId="{835F3F92-0FB1-40F6-ACA9-E712354237C5}" dt="2024-05-14T14:40:10.146" v="1081" actId="47"/>
          <pc:sldLayoutMkLst>
            <pc:docMk/>
            <pc:sldMasterMk cId="2974322540" sldId="2147483672"/>
            <pc:sldLayoutMk cId="3611075535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7085-EB91-4D4F-B5A6-BAB555D92D9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FE48-68FE-4346-840A-4E234EF15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7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PAGE 5 and 6: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 also, appendix-20 and 21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7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1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3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9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5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curates- think this through again- but communicating / negotiating expectations </a:t>
            </a:r>
          </a:p>
          <a:p>
            <a:endParaRPr lang="en-GB" dirty="0"/>
          </a:p>
          <a:p>
            <a:r>
              <a:rPr lang="en-GB" dirty="0"/>
              <a:t>Separately and together –  model </a:t>
            </a:r>
            <a:r>
              <a:rPr lang="en-GB" dirty="0" err="1"/>
              <a:t>vulnerablitly</a:t>
            </a:r>
            <a:r>
              <a:rPr lang="en-GB" dirty="0"/>
              <a:t>:- not sure really how this will look:</a:t>
            </a:r>
          </a:p>
          <a:p>
            <a:endParaRPr lang="en-GB" dirty="0"/>
          </a:p>
          <a:p>
            <a:r>
              <a:rPr lang="en-GB" dirty="0"/>
              <a:t>But practically… any wisdom</a:t>
            </a:r>
          </a:p>
          <a:p>
            <a:endParaRPr lang="en-GB" dirty="0"/>
          </a:p>
          <a:p>
            <a:r>
              <a:rPr lang="en-GB" dirty="0"/>
              <a:t>check in regularly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4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now for you, and what more do you need- from diocese, </a:t>
            </a:r>
            <a:r>
              <a:rPr lang="en-US" dirty="0" err="1"/>
              <a:t>collegues</a:t>
            </a:r>
            <a:r>
              <a:rPr lang="en-US" dirty="0"/>
              <a:t> etc. </a:t>
            </a:r>
          </a:p>
          <a:p>
            <a:r>
              <a:rPr lang="en-US" dirty="0"/>
              <a:t>Write down, put it in your diary/ calendar/ send your self an email, voice note, etc.  </a:t>
            </a:r>
          </a:p>
          <a:p>
            <a:r>
              <a:rPr lang="en-US" dirty="0"/>
              <a:t>Then assumptions: </a:t>
            </a:r>
          </a:p>
          <a:p>
            <a:r>
              <a:rPr lang="en-US" dirty="0"/>
              <a:t>-Everyone is different</a:t>
            </a:r>
          </a:p>
          <a:p>
            <a:r>
              <a:rPr lang="en-US" dirty="0"/>
              <a:t>-Different starting points</a:t>
            </a:r>
          </a:p>
          <a:p>
            <a:r>
              <a:rPr lang="en-US" dirty="0"/>
              <a:t>-Curacy is for the curate to flourish</a:t>
            </a:r>
          </a:p>
          <a:p>
            <a:r>
              <a:rPr lang="en-US" dirty="0"/>
              <a:t>-Better than us</a:t>
            </a:r>
          </a:p>
          <a:p>
            <a:r>
              <a:rPr lang="en-US" dirty="0"/>
              <a:t>-Power</a:t>
            </a:r>
          </a:p>
          <a:p>
            <a:r>
              <a:rPr lang="en-US"/>
              <a:t>-Joy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3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and do over:</a:t>
            </a:r>
          </a:p>
          <a:p>
            <a:r>
              <a:rPr lang="en-US" dirty="0"/>
              <a:t>Will be emailed too, with yesterday afternoon slides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4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7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0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also, appendix-20 and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did you first have conversations? </a:t>
            </a:r>
          </a:p>
          <a:p>
            <a:r>
              <a:rPr lang="en-GB" dirty="0"/>
              <a:t>What was parish, ministry, team, people, culture like then, what’s it like now?</a:t>
            </a:r>
          </a:p>
          <a:p>
            <a:endParaRPr lang="en-GB" dirty="0"/>
          </a:p>
          <a:p>
            <a:r>
              <a:rPr lang="en-GB" dirty="0"/>
              <a:t>Discuss with next neighbour- what has changed,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4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1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Impossible and Unrealistic expectations create Dominating cultures and lead to burnout, apathy, resistance, or turnover. </a:t>
            </a:r>
          </a:p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Limited and Resigned expectations create Protecting cultures and lead to underperforming, entitled, and unhealthy cultures. </a:t>
            </a:r>
          </a:p>
          <a:p>
            <a:endParaRPr lang="en-US" sz="1200" b="0" i="0" dirty="0">
              <a:solidFill>
                <a:srgbClr val="0A0A0A"/>
              </a:solidFill>
              <a:effectLst/>
              <a:highlight>
                <a:srgbClr val="FFFFFF"/>
              </a:highlight>
              <a:latin typeface="Inter"/>
            </a:endParaRPr>
          </a:p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Realistic expectations are empowering and the key to leading and communicating effectively.</a:t>
            </a:r>
            <a:endParaRPr lang="en-US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How are you going to be communicating? </a:t>
            </a:r>
          </a:p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Not you to them, or them to you, </a:t>
            </a:r>
          </a:p>
          <a:p>
            <a:endParaRPr lang="en-US" sz="1200" b="0" i="0" dirty="0">
              <a:solidFill>
                <a:srgbClr val="0A0A0A"/>
              </a:solidFill>
              <a:effectLst/>
              <a:highlight>
                <a:srgbClr val="FFFFFF"/>
              </a:highlight>
              <a:latin typeface="Inter"/>
            </a:endParaRPr>
          </a:p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----but together communicating, </a:t>
            </a:r>
            <a:r>
              <a:rPr lang="en-US" sz="1200" b="0" i="0" dirty="0" err="1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negotiaing</a:t>
            </a:r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, agreeing and ‘contracting’</a:t>
            </a:r>
          </a:p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Agreeing when and how to check in and review</a:t>
            </a:r>
          </a:p>
          <a:p>
            <a:endParaRPr lang="en-US" sz="1200" b="0" i="0" dirty="0">
              <a:solidFill>
                <a:srgbClr val="0A0A0A"/>
              </a:solidFill>
              <a:effectLst/>
              <a:highlight>
                <a:srgbClr val="FFFFFF"/>
              </a:highlight>
              <a:latin typeface="Inter"/>
            </a:endParaRPr>
          </a:p>
          <a:p>
            <a:endParaRPr lang="en-US" sz="1200" b="0" i="0" dirty="0">
              <a:solidFill>
                <a:srgbClr val="0A0A0A"/>
              </a:solidFill>
              <a:effectLst/>
              <a:highlight>
                <a:srgbClr val="FFFFFF"/>
              </a:highlight>
              <a:latin typeface="Inter"/>
            </a:endParaRPr>
          </a:p>
          <a:p>
            <a:r>
              <a:rPr lang="en-US" sz="12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Inter"/>
              </a:rPr>
              <a:t>PARISH/ COMMUNITY/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1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AFE48-68FE-4346-840A-4E234EF158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5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B774-080E-2D4B-BF2D-1AD9F3466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C34C9-52A7-244F-A6EE-DBC76928C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75FFD-650C-1344-8765-F7869AA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70833-93D6-244A-A779-9DFA1366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99FF-E041-884C-9D60-B9604A32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1E17-0BC6-B44C-97B9-222F826D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AE6C7-45F2-1C4F-9101-DC6B89559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861BD-BE63-E045-BB4F-5C677DE8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7DCC9-37DB-0447-86B0-483BB964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6AB55-E823-9A4D-85C8-32854F1E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1ED30-C031-9245-99AB-0DB997925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22D16-AA75-D84C-8721-68AB616BC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F177-EAD4-954C-B079-FF265505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C5F6-A944-B24E-A5EF-D8CEC1AD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B7D53-3178-2848-AEA7-BBBEAA44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8607-6735-1B49-BDF9-7E10FDCF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87D2-2FF5-6D4B-B3D1-D8A5033A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1204E-4D7B-7740-9EC9-0FF9CFB3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C480A-4350-DB45-904B-68ADE420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A9680-EC20-8444-A06A-91352D1D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1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2A1B-4C83-B440-82A0-A40162A8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159E8-97C8-C348-948F-15F67E36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9E09-A822-384C-AD97-C18599CF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1DE41-203F-AE41-B70F-74120499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75047-B6A3-D241-BBA1-8F13555B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6EA5-115F-BB4C-BC34-2FC09EFD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75F8-D697-E248-A346-D29EF150C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7DCAF-BF92-D145-9B24-64F00EF55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50671-0964-A044-8547-3272CBD4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7E7F8-9C9E-AA44-AC33-DD614CC1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74E92-5883-3A41-B3A0-0AA0D25D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BA9-3D84-AE42-9C5B-19AE108F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6607C-08DE-1340-8190-D93FEFF52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7C9A4-2ECA-A245-A8DB-8F689B59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0D806-08D0-284E-A4E8-4155EBBEA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D54B5-5639-A04B-ADC3-23D41422F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7E4BC-44BD-9749-B047-C9250AA4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93889-15B0-3D46-B2FF-756FE066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A18D1-96A9-D14A-A605-C4C460EC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0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C7F3-C252-C143-814C-2AF6B89E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0A77B-19BC-FA42-8BB4-F0B8EB5D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CF0F7-FA2B-4D42-8DF8-3535D87F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1EA9C-9A57-2A45-8AED-79CED4B7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653E4-47DC-7D44-B751-25C17991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8C495-EA79-C349-9A7E-ABF3BEBF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74303-98D0-ED4E-B39D-704C2EC0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5415-55DD-CF49-A6EC-0662DAC6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553B-B1FE-A74B-A72E-F2EE8F8D5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9ED09-F962-3A44-8289-4A0C472D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61522-86BE-FC48-A78D-765989E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A3BF2-4572-C14C-A61C-854F9591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92F97-24D7-5C4F-9C3C-8CC837F2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427-14C5-3843-9614-51FEC77A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9B292-3F7B-0847-AD85-0D6CCE409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11195-A895-0649-ABBB-3CD98613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A4C90-C6A8-0D4E-B14E-81A17E81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9D9C4-3D22-2740-BE26-0F1DEC7D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B3D0E-2313-624D-8232-616D4152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698D9-33CD-B640-A7F5-0F4BF958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A83EE-55F5-7041-9BB0-C16D08E4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240AB-6209-1745-BF45-D6C15094B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C239-1DB3-CB47-9D21-68A187FAA42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F53E0-D40B-0B45-94FF-1CFCC9ED1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1508-B16E-C84F-ADC3-A6B85CA4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75EA-7CA5-8449-976A-39074E35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1C045-F5F1-4CA9-ADBB-C86FABF46474}"/>
              </a:ext>
            </a:extLst>
          </p:cNvPr>
          <p:cNvSpPr txBox="1"/>
          <p:nvPr/>
        </p:nvSpPr>
        <p:spPr>
          <a:xfrm>
            <a:off x="3960544" y="181833"/>
            <a:ext cx="79298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enable you to become the ordained minister that God is calling you to become in the Church of England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provide the best possible training and support, fostering good patterns and practices, and helping you to inform and develop your understanding of mission and ministry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assist in the development of your skills and competencies for undertaking a post of primary responsibility or an assistant clergy post (under the formation framework)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8E0B60-67EF-936C-3B99-EC7AE039EA4A}"/>
              </a:ext>
            </a:extLst>
          </p:cNvPr>
          <p:cNvGrpSpPr/>
          <p:nvPr/>
        </p:nvGrpSpPr>
        <p:grpSpPr>
          <a:xfrm>
            <a:off x="-78660" y="896282"/>
            <a:ext cx="12270660" cy="5961718"/>
            <a:chOff x="-78660" y="896282"/>
            <a:chExt cx="12270660" cy="5961718"/>
          </a:xfrm>
        </p:grpSpPr>
        <p:sp>
          <p:nvSpPr>
            <p:cNvPr id="4" name="Manual Input 3">
              <a:extLst>
                <a:ext uri="{FF2B5EF4-FFF2-40B4-BE49-F238E27FC236}">
                  <a16:creationId xmlns:a16="http://schemas.microsoft.com/office/drawing/2014/main" id="{9B5F93D7-738C-0C48-8945-8329155B2A83}"/>
                </a:ext>
              </a:extLst>
            </p:cNvPr>
            <p:cNvSpPr/>
            <p:nvPr/>
          </p:nvSpPr>
          <p:spPr>
            <a:xfrm>
              <a:off x="0" y="5426262"/>
              <a:ext cx="12192000" cy="1431738"/>
            </a:xfrm>
            <a:prstGeom prst="flowChartManualInput">
              <a:avLst/>
            </a:pr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76DAF6-E38A-41A3-B29C-662674BFFAA0}"/>
                </a:ext>
              </a:extLst>
            </p:cNvPr>
            <p:cNvSpPr txBox="1"/>
            <p:nvPr/>
          </p:nvSpPr>
          <p:spPr>
            <a:xfrm>
              <a:off x="6715357" y="5752837"/>
              <a:ext cx="51750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>
                  <a:solidFill>
                    <a:schemeClr val="bg1"/>
                  </a:solidFill>
                </a:rPr>
                <a:t>What is a Curacy?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8CDC71-97E9-20BE-43A3-1B2D38E78CC8}"/>
                </a:ext>
              </a:extLst>
            </p:cNvPr>
            <p:cNvGrpSpPr/>
            <p:nvPr/>
          </p:nvGrpSpPr>
          <p:grpSpPr>
            <a:xfrm>
              <a:off x="-78660" y="896282"/>
              <a:ext cx="3960544" cy="5961718"/>
              <a:chOff x="88488" y="163985"/>
              <a:chExt cx="3960544" cy="5961718"/>
            </a:xfrm>
          </p:grpSpPr>
          <p:sp>
            <p:nvSpPr>
              <p:cNvPr id="6" name="Delay 10">
                <a:extLst>
                  <a:ext uri="{FF2B5EF4-FFF2-40B4-BE49-F238E27FC236}">
                    <a16:creationId xmlns:a16="http://schemas.microsoft.com/office/drawing/2014/main" id="{6A68D4A8-8998-E903-BDE9-C255C0529033}"/>
                  </a:ext>
                </a:extLst>
              </p:cNvPr>
              <p:cNvSpPr/>
              <p:nvPr/>
            </p:nvSpPr>
            <p:spPr>
              <a:xfrm rot="16200000">
                <a:off x="-912099" y="1164572"/>
                <a:ext cx="5961717" cy="3960543"/>
              </a:xfrm>
              <a:custGeom>
                <a:avLst/>
                <a:gdLst>
                  <a:gd name="connsiteX0" fmla="*/ 22303 w 6238219"/>
                  <a:gd name="connsiteY0" fmla="*/ 11151 h 2486722"/>
                  <a:gd name="connsiteX1" fmla="*/ 3947533 w 6238219"/>
                  <a:gd name="connsiteY1" fmla="*/ 0 h 2486722"/>
                  <a:gd name="connsiteX2" fmla="*/ 6238152 w 6238219"/>
                  <a:gd name="connsiteY2" fmla="*/ 1289060 h 2486722"/>
                  <a:gd name="connsiteX3" fmla="*/ 3947533 w 6238219"/>
                  <a:gd name="connsiteY3" fmla="*/ 2486722 h 2486722"/>
                  <a:gd name="connsiteX4" fmla="*/ 0 w 6238219"/>
                  <a:gd name="connsiteY4" fmla="*/ 2453268 h 2486722"/>
                  <a:gd name="connsiteX5" fmla="*/ 22303 w 6238219"/>
                  <a:gd name="connsiteY5" fmla="*/ 11151 h 248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38219" h="2486722">
                    <a:moveTo>
                      <a:pt x="22303" y="11151"/>
                    </a:moveTo>
                    <a:lnTo>
                      <a:pt x="3947533" y="0"/>
                    </a:lnTo>
                    <a:cubicBezTo>
                      <a:pt x="4748158" y="0"/>
                      <a:pt x="6249820" y="308305"/>
                      <a:pt x="6238152" y="1289060"/>
                    </a:cubicBezTo>
                    <a:cubicBezTo>
                      <a:pt x="6226484" y="2269815"/>
                      <a:pt x="4748158" y="2486722"/>
                      <a:pt x="3947533" y="2486722"/>
                    </a:cubicBezTo>
                    <a:lnTo>
                      <a:pt x="0" y="2453268"/>
                    </a:lnTo>
                    <a:lnTo>
                      <a:pt x="22303" y="11151"/>
                    </a:lnTo>
                    <a:close/>
                  </a:path>
                </a:pathLst>
              </a:custGeom>
              <a:blipFill dpi="0" rotWithShape="0">
                <a:blip r:embed="rId2"/>
                <a:stretch>
                  <a:fillRect l="-59000" r="-4300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BA900"/>
                  </a:solidFill>
                </a:endParaRPr>
              </a:p>
            </p:txBody>
          </p:sp>
          <p:sp>
            <p:nvSpPr>
              <p:cNvPr id="8" name="Delay 10">
                <a:extLst>
                  <a:ext uri="{FF2B5EF4-FFF2-40B4-BE49-F238E27FC236}">
                    <a16:creationId xmlns:a16="http://schemas.microsoft.com/office/drawing/2014/main" id="{FFD45FB8-7D7F-6038-D881-30F6E00855FC}"/>
                  </a:ext>
                </a:extLst>
              </p:cNvPr>
              <p:cNvSpPr/>
              <p:nvPr/>
            </p:nvSpPr>
            <p:spPr>
              <a:xfrm rot="16200000">
                <a:off x="-912098" y="1164573"/>
                <a:ext cx="5961717" cy="3960543"/>
              </a:xfrm>
              <a:custGeom>
                <a:avLst/>
                <a:gdLst>
                  <a:gd name="connsiteX0" fmla="*/ 22303 w 6238219"/>
                  <a:gd name="connsiteY0" fmla="*/ 11151 h 2486722"/>
                  <a:gd name="connsiteX1" fmla="*/ 3947533 w 6238219"/>
                  <a:gd name="connsiteY1" fmla="*/ 0 h 2486722"/>
                  <a:gd name="connsiteX2" fmla="*/ 6238152 w 6238219"/>
                  <a:gd name="connsiteY2" fmla="*/ 1289060 h 2486722"/>
                  <a:gd name="connsiteX3" fmla="*/ 3947533 w 6238219"/>
                  <a:gd name="connsiteY3" fmla="*/ 2486722 h 2486722"/>
                  <a:gd name="connsiteX4" fmla="*/ 0 w 6238219"/>
                  <a:gd name="connsiteY4" fmla="*/ 2453268 h 2486722"/>
                  <a:gd name="connsiteX5" fmla="*/ 22303 w 6238219"/>
                  <a:gd name="connsiteY5" fmla="*/ 11151 h 248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38219" h="2486722">
                    <a:moveTo>
                      <a:pt x="22303" y="11151"/>
                    </a:moveTo>
                    <a:lnTo>
                      <a:pt x="3947533" y="0"/>
                    </a:lnTo>
                    <a:cubicBezTo>
                      <a:pt x="4748158" y="0"/>
                      <a:pt x="6249820" y="308305"/>
                      <a:pt x="6238152" y="1289060"/>
                    </a:cubicBezTo>
                    <a:cubicBezTo>
                      <a:pt x="6226484" y="2269815"/>
                      <a:pt x="4748158" y="2486722"/>
                      <a:pt x="3947533" y="2486722"/>
                    </a:cubicBezTo>
                    <a:lnTo>
                      <a:pt x="0" y="2453268"/>
                    </a:lnTo>
                    <a:lnTo>
                      <a:pt x="22303" y="11151"/>
                    </a:lnTo>
                    <a:close/>
                  </a:path>
                </a:pathLst>
              </a:custGeom>
              <a:noFill/>
              <a:ln w="57150">
                <a:solidFill>
                  <a:srgbClr val="EBA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BA9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90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BBE5A-C980-5B3A-600A-0B0CB7C2796A}"/>
              </a:ext>
            </a:extLst>
          </p:cNvPr>
          <p:cNvSpPr txBox="1"/>
          <p:nvPr/>
        </p:nvSpPr>
        <p:spPr>
          <a:xfrm>
            <a:off x="4606544" y="3825087"/>
            <a:ext cx="5270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BA900"/>
                </a:solidFill>
              </a:rPr>
              <a:t>What’s Changed</a:t>
            </a:r>
          </a:p>
          <a:p>
            <a:r>
              <a:rPr lang="en-US" sz="6000" dirty="0">
                <a:solidFill>
                  <a:srgbClr val="EBA900"/>
                </a:solidFill>
              </a:rPr>
              <a:t>Expectations</a:t>
            </a:r>
          </a:p>
          <a:p>
            <a:r>
              <a:rPr lang="en-US" sz="6000" dirty="0">
                <a:solidFill>
                  <a:srgbClr val="EBA900"/>
                </a:solidFill>
              </a:rPr>
              <a:t>Your Role</a:t>
            </a:r>
          </a:p>
        </p:txBody>
      </p:sp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9B3E262-7708-696C-3DF4-989D40EE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879180" y="3672690"/>
            <a:ext cx="5943546" cy="2006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DD7F7-A2DE-40EF-C8C5-89DECB6D0442}"/>
              </a:ext>
            </a:extLst>
          </p:cNvPr>
          <p:cNvSpPr txBox="1"/>
          <p:nvPr/>
        </p:nvSpPr>
        <p:spPr>
          <a:xfrm>
            <a:off x="505434" y="2970863"/>
            <a:ext cx="943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BA900"/>
                </a:solidFill>
              </a:rPr>
              <a:t>Starting Well:</a:t>
            </a:r>
          </a:p>
        </p:txBody>
      </p:sp>
    </p:spTree>
    <p:extLst>
      <p:ext uri="{BB962C8B-B14F-4D97-AF65-F5344CB8AC3E}">
        <p14:creationId xmlns:p14="http://schemas.microsoft.com/office/powerpoint/2010/main" val="220049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94409-BA62-C3A9-0FEE-87F690849361}"/>
              </a:ext>
            </a:extLst>
          </p:cNvPr>
          <p:cNvSpPr txBox="1"/>
          <p:nvPr/>
        </p:nvSpPr>
        <p:spPr>
          <a:xfrm>
            <a:off x="713167" y="1338081"/>
            <a:ext cx="39324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EBA900"/>
                </a:solidFill>
              </a:rPr>
              <a:t>THE ROLE OF </a:t>
            </a:r>
          </a:p>
          <a:p>
            <a:r>
              <a:rPr lang="en-US" sz="4800" dirty="0">
                <a:solidFill>
                  <a:srgbClr val="EBA900"/>
                </a:solidFill>
              </a:rPr>
              <a:t>THE TRAINING </a:t>
            </a:r>
          </a:p>
          <a:p>
            <a:r>
              <a:rPr lang="en-US" sz="4800" dirty="0">
                <a:solidFill>
                  <a:srgbClr val="EBA900"/>
                </a:solidFill>
              </a:rPr>
              <a:t>INCUMBENT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42739A-A263-D443-9F53-3E8BF56EE749}"/>
              </a:ext>
            </a:extLst>
          </p:cNvPr>
          <p:cNvGrpSpPr/>
          <p:nvPr/>
        </p:nvGrpSpPr>
        <p:grpSpPr>
          <a:xfrm>
            <a:off x="6096000" y="550508"/>
            <a:ext cx="3744020" cy="6191794"/>
            <a:chOff x="3282909" y="333103"/>
            <a:chExt cx="3744020" cy="61917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248F3A-76DF-E514-9E12-48D9FA2A9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961"/>
            <a:stretch/>
          </p:blipFill>
          <p:spPr>
            <a:xfrm>
              <a:off x="3282909" y="333103"/>
              <a:ext cx="2499894" cy="619179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96C4D7-177F-796C-0F78-7A3843927192}"/>
                </a:ext>
              </a:extLst>
            </p:cNvPr>
            <p:cNvSpPr/>
            <p:nvPr/>
          </p:nvSpPr>
          <p:spPr>
            <a:xfrm>
              <a:off x="5353988" y="3699987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8A08A0-C306-BC78-EAA1-EE12E0A93881}"/>
                </a:ext>
              </a:extLst>
            </p:cNvPr>
            <p:cNvSpPr/>
            <p:nvPr/>
          </p:nvSpPr>
          <p:spPr>
            <a:xfrm>
              <a:off x="5636277" y="3057780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D9ADB6-7EE6-E54A-4DA4-F29AC2E29A24}"/>
                </a:ext>
              </a:extLst>
            </p:cNvPr>
            <p:cNvSpPr/>
            <p:nvPr/>
          </p:nvSpPr>
          <p:spPr>
            <a:xfrm>
              <a:off x="5668294" y="1422777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B90662-B126-4189-8BFF-BB262BADDEED}"/>
                </a:ext>
              </a:extLst>
            </p:cNvPr>
            <p:cNvSpPr/>
            <p:nvPr/>
          </p:nvSpPr>
          <p:spPr>
            <a:xfrm>
              <a:off x="5450102" y="1285083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29FEC-B7BF-C510-C916-303D00D3D589}"/>
                </a:ext>
              </a:extLst>
            </p:cNvPr>
            <p:cNvSpPr/>
            <p:nvPr/>
          </p:nvSpPr>
          <p:spPr>
            <a:xfrm>
              <a:off x="5636277" y="2200670"/>
              <a:ext cx="1358635" cy="1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E90BB3-0A2E-663A-9CA9-5BDC14709E81}"/>
                </a:ext>
              </a:extLst>
            </p:cNvPr>
            <p:cNvSpPr/>
            <p:nvPr/>
          </p:nvSpPr>
          <p:spPr>
            <a:xfrm>
              <a:off x="5368439" y="447374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7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5DD1BD-8DDC-7558-5DA5-2B96636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4311" y="1530506"/>
            <a:ext cx="6346786" cy="3599316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effectLst>
                  <a:outerShdw blurRad="127000" dist="63500" dir="8100000" algn="tr" rotWithShape="0">
                    <a:prstClr val="black">
                      <a:alpha val="40000"/>
                    </a:prstClr>
                  </a:outerShdw>
                </a:effectLst>
              </a:rPr>
              <a:t>Manager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effectLst>
                  <a:outerShdw blurRad="127000" dist="63500" dir="8100000" algn="tr" rotWithShape="0">
                    <a:prstClr val="black">
                      <a:alpha val="40000"/>
                    </a:prstClr>
                  </a:outerShdw>
                </a:effectLst>
              </a:rPr>
              <a:t>Educator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effectLst>
                  <a:outerShdw blurRad="127000" dist="63500" dir="8100000" algn="tr" rotWithShape="0">
                    <a:prstClr val="black">
                      <a:alpha val="40000"/>
                    </a:prstClr>
                  </a:outerShdw>
                </a:effectLst>
              </a:rPr>
              <a:t>Mediator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effectLst>
                  <a:outerShdw blurRad="127000" dist="63500" dir="8100000" algn="tr" rotWithShape="0">
                    <a:prstClr val="black">
                      <a:alpha val="40000"/>
                    </a:prstClr>
                  </a:outerShdw>
                </a:effectLst>
              </a:rPr>
              <a:t>Supporter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5400" dirty="0"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94409-BA62-C3A9-0FEE-87F690849361}"/>
              </a:ext>
            </a:extLst>
          </p:cNvPr>
          <p:cNvSpPr txBox="1"/>
          <p:nvPr/>
        </p:nvSpPr>
        <p:spPr>
          <a:xfrm>
            <a:off x="428625" y="537589"/>
            <a:ext cx="874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BA900"/>
                </a:solidFill>
              </a:rPr>
              <a:t>THE ROLE OF THE TRAINING INCUMBENT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576C2-36FA-64D3-DE0B-317DA4E8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61" y="1542883"/>
            <a:ext cx="3175126" cy="4986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1DA06-E28F-AFC3-444E-7729BD3ABF84}"/>
              </a:ext>
            </a:extLst>
          </p:cNvPr>
          <p:cNvSpPr txBox="1"/>
          <p:nvPr/>
        </p:nvSpPr>
        <p:spPr>
          <a:xfrm>
            <a:off x="5181240" y="5900388"/>
            <a:ext cx="4726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Adapted from Keith </a:t>
            </a:r>
            <a:r>
              <a:rPr lang="en-US" dirty="0" err="1"/>
              <a:t>Lamdin</a:t>
            </a:r>
            <a:r>
              <a:rPr lang="en-US" dirty="0"/>
              <a:t> and David Tilley, Supporting New Ministers in the Local Church (SPCK, 2007)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07912-8DB9-1005-D91C-8CB147C79F32}"/>
              </a:ext>
            </a:extLst>
          </p:cNvPr>
          <p:cNvGrpSpPr/>
          <p:nvPr/>
        </p:nvGrpSpPr>
        <p:grpSpPr>
          <a:xfrm>
            <a:off x="9941968" y="0"/>
            <a:ext cx="4296546" cy="6858000"/>
            <a:chOff x="3282909" y="333103"/>
            <a:chExt cx="3744020" cy="6191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0F3839-6DF4-3603-8F3B-6A89B4CF9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8961"/>
            <a:stretch/>
          </p:blipFill>
          <p:spPr>
            <a:xfrm>
              <a:off x="3282909" y="333103"/>
              <a:ext cx="2499894" cy="619179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DC4FED-DB91-8CFE-0D89-B036A22E918F}"/>
                </a:ext>
              </a:extLst>
            </p:cNvPr>
            <p:cNvSpPr/>
            <p:nvPr/>
          </p:nvSpPr>
          <p:spPr>
            <a:xfrm>
              <a:off x="5353988" y="3699987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30FAFD-EC7C-0D34-A0E0-97746360711A}"/>
                </a:ext>
              </a:extLst>
            </p:cNvPr>
            <p:cNvSpPr/>
            <p:nvPr/>
          </p:nvSpPr>
          <p:spPr>
            <a:xfrm>
              <a:off x="5636277" y="3057780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D24CDE-8BA3-C8A3-3936-239E9B1EB0C4}"/>
                </a:ext>
              </a:extLst>
            </p:cNvPr>
            <p:cNvSpPr/>
            <p:nvPr/>
          </p:nvSpPr>
          <p:spPr>
            <a:xfrm>
              <a:off x="5668294" y="1422777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FDA500-7A78-297C-8A28-3DED27F210EA}"/>
                </a:ext>
              </a:extLst>
            </p:cNvPr>
            <p:cNvSpPr/>
            <p:nvPr/>
          </p:nvSpPr>
          <p:spPr>
            <a:xfrm>
              <a:off x="5450102" y="1285083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E846E-81D7-10DC-073B-283BA8676E08}"/>
                </a:ext>
              </a:extLst>
            </p:cNvPr>
            <p:cNvSpPr/>
            <p:nvPr/>
          </p:nvSpPr>
          <p:spPr>
            <a:xfrm>
              <a:off x="5636277" y="2200670"/>
              <a:ext cx="1358635" cy="1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18E64C-B0AE-47DE-13DD-A4AD4828E99F}"/>
                </a:ext>
              </a:extLst>
            </p:cNvPr>
            <p:cNvSpPr/>
            <p:nvPr/>
          </p:nvSpPr>
          <p:spPr>
            <a:xfrm>
              <a:off x="5368439" y="447374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5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94409-BA62-C3A9-0FEE-87F690849361}"/>
              </a:ext>
            </a:extLst>
          </p:cNvPr>
          <p:cNvSpPr txBox="1"/>
          <p:nvPr/>
        </p:nvSpPr>
        <p:spPr>
          <a:xfrm>
            <a:off x="428625" y="537589"/>
            <a:ext cx="418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BA900"/>
                </a:solidFill>
              </a:rPr>
              <a:t>Manager (Steward)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07912-8DB9-1005-D91C-8CB147C79F32}"/>
              </a:ext>
            </a:extLst>
          </p:cNvPr>
          <p:cNvGrpSpPr/>
          <p:nvPr/>
        </p:nvGrpSpPr>
        <p:grpSpPr>
          <a:xfrm>
            <a:off x="9941968" y="0"/>
            <a:ext cx="4296546" cy="6858000"/>
            <a:chOff x="3282909" y="333103"/>
            <a:chExt cx="3744020" cy="6191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0F3839-6DF4-3603-8F3B-6A89B4CF9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961"/>
            <a:stretch/>
          </p:blipFill>
          <p:spPr>
            <a:xfrm>
              <a:off x="3282909" y="333103"/>
              <a:ext cx="2499894" cy="619179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DC4FED-DB91-8CFE-0D89-B036A22E918F}"/>
                </a:ext>
              </a:extLst>
            </p:cNvPr>
            <p:cNvSpPr/>
            <p:nvPr/>
          </p:nvSpPr>
          <p:spPr>
            <a:xfrm>
              <a:off x="5353988" y="3699987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30FAFD-EC7C-0D34-A0E0-97746360711A}"/>
                </a:ext>
              </a:extLst>
            </p:cNvPr>
            <p:cNvSpPr/>
            <p:nvPr/>
          </p:nvSpPr>
          <p:spPr>
            <a:xfrm>
              <a:off x="5636277" y="3057780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D24CDE-8BA3-C8A3-3936-239E9B1EB0C4}"/>
                </a:ext>
              </a:extLst>
            </p:cNvPr>
            <p:cNvSpPr/>
            <p:nvPr/>
          </p:nvSpPr>
          <p:spPr>
            <a:xfrm>
              <a:off x="5668294" y="1422777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FDA500-7A78-297C-8A28-3DED27F210EA}"/>
                </a:ext>
              </a:extLst>
            </p:cNvPr>
            <p:cNvSpPr/>
            <p:nvPr/>
          </p:nvSpPr>
          <p:spPr>
            <a:xfrm>
              <a:off x="5450102" y="1285083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E846E-81D7-10DC-073B-283BA8676E08}"/>
                </a:ext>
              </a:extLst>
            </p:cNvPr>
            <p:cNvSpPr/>
            <p:nvPr/>
          </p:nvSpPr>
          <p:spPr>
            <a:xfrm>
              <a:off x="5636277" y="2200670"/>
              <a:ext cx="1358635" cy="1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18E64C-B0AE-47DE-13DD-A4AD4828E99F}"/>
                </a:ext>
              </a:extLst>
            </p:cNvPr>
            <p:cNvSpPr/>
            <p:nvPr/>
          </p:nvSpPr>
          <p:spPr>
            <a:xfrm>
              <a:off x="5368439" y="447374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1E7139-F452-360E-D0E2-4298B7D491DA}"/>
              </a:ext>
            </a:extLst>
          </p:cNvPr>
          <p:cNvSpPr txBox="1"/>
          <p:nvPr/>
        </p:nvSpPr>
        <p:spPr>
          <a:xfrm>
            <a:off x="1211579" y="1505287"/>
            <a:ext cx="81722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“In the New Testament, apostolic ministry is described as the ordering or stewardship of a household”</a:t>
            </a:r>
          </a:p>
          <a:p>
            <a:r>
              <a:rPr lang="en-US" sz="2800" dirty="0"/>
              <a:t>•	Discuss, agree and review work and goals</a:t>
            </a:r>
          </a:p>
          <a:p>
            <a:r>
              <a:rPr lang="en-US" sz="2800" dirty="0"/>
              <a:t>•	Plan time</a:t>
            </a:r>
          </a:p>
          <a:p>
            <a:r>
              <a:rPr lang="en-US" sz="2800" dirty="0"/>
              <a:t>•	Set boundaries/areas of responsibility</a:t>
            </a:r>
          </a:p>
          <a:p>
            <a:r>
              <a:rPr lang="en-US" sz="2800" dirty="0"/>
              <a:t>•	Monitor progress</a:t>
            </a:r>
          </a:p>
          <a:p>
            <a:r>
              <a:rPr lang="en-US" sz="2800" dirty="0"/>
              <a:t>•	Handle issues of difference and conflict</a:t>
            </a:r>
          </a:p>
          <a:p>
            <a:r>
              <a:rPr lang="en-US" sz="2800" dirty="0"/>
              <a:t>•	Discuss and agree reports</a:t>
            </a:r>
          </a:p>
        </p:txBody>
      </p:sp>
    </p:spTree>
    <p:extLst>
      <p:ext uri="{BB962C8B-B14F-4D97-AF65-F5344CB8AC3E}">
        <p14:creationId xmlns:p14="http://schemas.microsoft.com/office/powerpoint/2010/main" val="34412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94409-BA62-C3A9-0FEE-87F690849361}"/>
              </a:ext>
            </a:extLst>
          </p:cNvPr>
          <p:cNvSpPr txBox="1"/>
          <p:nvPr/>
        </p:nvSpPr>
        <p:spPr>
          <a:xfrm>
            <a:off x="428625" y="537589"/>
            <a:ext cx="418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BA900"/>
                </a:solidFill>
              </a:rPr>
              <a:t>Educator (Teacher)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07912-8DB9-1005-D91C-8CB147C79F32}"/>
              </a:ext>
            </a:extLst>
          </p:cNvPr>
          <p:cNvGrpSpPr/>
          <p:nvPr/>
        </p:nvGrpSpPr>
        <p:grpSpPr>
          <a:xfrm>
            <a:off x="9941968" y="0"/>
            <a:ext cx="4296546" cy="6858000"/>
            <a:chOff x="3282909" y="333103"/>
            <a:chExt cx="3744020" cy="6191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0F3839-6DF4-3603-8F3B-6A89B4CF9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961"/>
            <a:stretch/>
          </p:blipFill>
          <p:spPr>
            <a:xfrm>
              <a:off x="3282909" y="333103"/>
              <a:ext cx="2499894" cy="619179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DC4FED-DB91-8CFE-0D89-B036A22E918F}"/>
                </a:ext>
              </a:extLst>
            </p:cNvPr>
            <p:cNvSpPr/>
            <p:nvPr/>
          </p:nvSpPr>
          <p:spPr>
            <a:xfrm>
              <a:off x="5353988" y="3699987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30FAFD-EC7C-0D34-A0E0-97746360711A}"/>
                </a:ext>
              </a:extLst>
            </p:cNvPr>
            <p:cNvSpPr/>
            <p:nvPr/>
          </p:nvSpPr>
          <p:spPr>
            <a:xfrm>
              <a:off x="5636277" y="3057780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D24CDE-8BA3-C8A3-3936-239E9B1EB0C4}"/>
                </a:ext>
              </a:extLst>
            </p:cNvPr>
            <p:cNvSpPr/>
            <p:nvPr/>
          </p:nvSpPr>
          <p:spPr>
            <a:xfrm>
              <a:off x="5668294" y="1422777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FDA500-7A78-297C-8A28-3DED27F210EA}"/>
                </a:ext>
              </a:extLst>
            </p:cNvPr>
            <p:cNvSpPr/>
            <p:nvPr/>
          </p:nvSpPr>
          <p:spPr>
            <a:xfrm>
              <a:off x="5450102" y="1285083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E846E-81D7-10DC-073B-283BA8676E08}"/>
                </a:ext>
              </a:extLst>
            </p:cNvPr>
            <p:cNvSpPr/>
            <p:nvPr/>
          </p:nvSpPr>
          <p:spPr>
            <a:xfrm>
              <a:off x="5636277" y="2200670"/>
              <a:ext cx="1358635" cy="1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18E64C-B0AE-47DE-13DD-A4AD4828E99F}"/>
                </a:ext>
              </a:extLst>
            </p:cNvPr>
            <p:cNvSpPr/>
            <p:nvPr/>
          </p:nvSpPr>
          <p:spPr>
            <a:xfrm>
              <a:off x="5368439" y="447374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1E7139-F452-360E-D0E2-4298B7D491DA}"/>
              </a:ext>
            </a:extLst>
          </p:cNvPr>
          <p:cNvSpPr txBox="1"/>
          <p:nvPr/>
        </p:nvSpPr>
        <p:spPr>
          <a:xfrm>
            <a:off x="1211578" y="1505287"/>
            <a:ext cx="83404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“The giving and receiving of instruction is a central responsibility of those who oversee the people of God”</a:t>
            </a:r>
          </a:p>
          <a:p>
            <a:r>
              <a:rPr lang="en-US" sz="2800" dirty="0"/>
              <a:t>•	Help the curate with new knowledge, attitudes 	and </a:t>
            </a:r>
            <a:r>
              <a:rPr lang="en-US" sz="2800" dirty="0" err="1"/>
              <a:t>behaviour</a:t>
            </a:r>
            <a:endParaRPr lang="en-US" sz="2800" dirty="0"/>
          </a:p>
          <a:p>
            <a:r>
              <a:rPr lang="en-US" sz="2800" dirty="0"/>
              <a:t>•	Explain how and why things are done</a:t>
            </a:r>
          </a:p>
          <a:p>
            <a:r>
              <a:rPr lang="en-US" sz="2800" dirty="0"/>
              <a:t>•	Enable the curate’s gifts to develop</a:t>
            </a:r>
          </a:p>
          <a:p>
            <a:r>
              <a:rPr lang="en-US" sz="2800" dirty="0"/>
              <a:t>•	Reflect on practice (both curate’s and TI’s)</a:t>
            </a:r>
          </a:p>
          <a:p>
            <a:r>
              <a:rPr lang="en-US" sz="2800" dirty="0"/>
              <a:t>•	Theological Reflection – integrating faith and 	learning</a:t>
            </a:r>
          </a:p>
          <a:p>
            <a:r>
              <a:rPr lang="en-US" sz="2800" dirty="0"/>
              <a:t>•	Offer feedback, praise and criticism</a:t>
            </a:r>
          </a:p>
        </p:txBody>
      </p:sp>
    </p:spTree>
    <p:extLst>
      <p:ext uri="{BB962C8B-B14F-4D97-AF65-F5344CB8AC3E}">
        <p14:creationId xmlns:p14="http://schemas.microsoft.com/office/powerpoint/2010/main" val="406857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94409-BA62-C3A9-0FEE-87F690849361}"/>
              </a:ext>
            </a:extLst>
          </p:cNvPr>
          <p:cNvSpPr txBox="1"/>
          <p:nvPr/>
        </p:nvSpPr>
        <p:spPr>
          <a:xfrm>
            <a:off x="428625" y="537589"/>
            <a:ext cx="4858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BA900"/>
                </a:solidFill>
              </a:rPr>
              <a:t>Mediator (Intercessor)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07912-8DB9-1005-D91C-8CB147C79F32}"/>
              </a:ext>
            </a:extLst>
          </p:cNvPr>
          <p:cNvGrpSpPr/>
          <p:nvPr/>
        </p:nvGrpSpPr>
        <p:grpSpPr>
          <a:xfrm>
            <a:off x="9941968" y="0"/>
            <a:ext cx="4296546" cy="6858000"/>
            <a:chOff x="3282909" y="333103"/>
            <a:chExt cx="3744020" cy="6191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0F3839-6DF4-3603-8F3B-6A89B4CF9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961"/>
            <a:stretch/>
          </p:blipFill>
          <p:spPr>
            <a:xfrm>
              <a:off x="3282909" y="333103"/>
              <a:ext cx="2499894" cy="619179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DC4FED-DB91-8CFE-0D89-B036A22E918F}"/>
                </a:ext>
              </a:extLst>
            </p:cNvPr>
            <p:cNvSpPr/>
            <p:nvPr/>
          </p:nvSpPr>
          <p:spPr>
            <a:xfrm>
              <a:off x="5353988" y="3699987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30FAFD-EC7C-0D34-A0E0-97746360711A}"/>
                </a:ext>
              </a:extLst>
            </p:cNvPr>
            <p:cNvSpPr/>
            <p:nvPr/>
          </p:nvSpPr>
          <p:spPr>
            <a:xfrm>
              <a:off x="5636277" y="3057780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D24CDE-8BA3-C8A3-3936-239E9B1EB0C4}"/>
                </a:ext>
              </a:extLst>
            </p:cNvPr>
            <p:cNvSpPr/>
            <p:nvPr/>
          </p:nvSpPr>
          <p:spPr>
            <a:xfrm>
              <a:off x="5668294" y="1422777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FDA500-7A78-297C-8A28-3DED27F210EA}"/>
                </a:ext>
              </a:extLst>
            </p:cNvPr>
            <p:cNvSpPr/>
            <p:nvPr/>
          </p:nvSpPr>
          <p:spPr>
            <a:xfrm>
              <a:off x="5450102" y="1285083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E846E-81D7-10DC-073B-283BA8676E08}"/>
                </a:ext>
              </a:extLst>
            </p:cNvPr>
            <p:cNvSpPr/>
            <p:nvPr/>
          </p:nvSpPr>
          <p:spPr>
            <a:xfrm>
              <a:off x="5636277" y="2200670"/>
              <a:ext cx="1358635" cy="1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18E64C-B0AE-47DE-13DD-A4AD4828E99F}"/>
                </a:ext>
              </a:extLst>
            </p:cNvPr>
            <p:cNvSpPr/>
            <p:nvPr/>
          </p:nvSpPr>
          <p:spPr>
            <a:xfrm>
              <a:off x="5368439" y="447374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1E7139-F452-360E-D0E2-4298B7D491DA}"/>
              </a:ext>
            </a:extLst>
          </p:cNvPr>
          <p:cNvSpPr txBox="1"/>
          <p:nvPr/>
        </p:nvSpPr>
        <p:spPr>
          <a:xfrm>
            <a:off x="1211579" y="1505287"/>
            <a:ext cx="8111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“Those with supervisory responsibility … have a special responsibility to establish and sustain relationships in God’s name”</a:t>
            </a:r>
          </a:p>
          <a:p>
            <a:r>
              <a:rPr lang="en-US" sz="2800" dirty="0"/>
              <a:t>•	Pray for your curate</a:t>
            </a:r>
          </a:p>
          <a:p>
            <a:r>
              <a:rPr lang="en-US" sz="2800" dirty="0"/>
              <a:t>•	Connect the curate to people, in church 	community and beyond</a:t>
            </a:r>
          </a:p>
          <a:p>
            <a:r>
              <a:rPr lang="en-US" sz="2800" dirty="0"/>
              <a:t>•	Ensure the curate is well treated (housing, 	expenses, IME etc.)</a:t>
            </a:r>
          </a:p>
          <a:p>
            <a:r>
              <a:rPr lang="en-US" sz="2800" dirty="0"/>
              <a:t>•	Protect the curate from parish conflicts</a:t>
            </a:r>
          </a:p>
          <a:p>
            <a:r>
              <a:rPr lang="en-US" sz="2800" dirty="0"/>
              <a:t>•	Public support for your curate</a:t>
            </a:r>
          </a:p>
          <a:p>
            <a:r>
              <a:rPr lang="en-US" sz="2800" dirty="0"/>
              <a:t>•	Ensure the curate has time off</a:t>
            </a:r>
          </a:p>
        </p:txBody>
      </p:sp>
    </p:spTree>
    <p:extLst>
      <p:ext uri="{BB962C8B-B14F-4D97-AF65-F5344CB8AC3E}">
        <p14:creationId xmlns:p14="http://schemas.microsoft.com/office/powerpoint/2010/main" val="76367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94409-BA62-C3A9-0FEE-87F690849361}"/>
              </a:ext>
            </a:extLst>
          </p:cNvPr>
          <p:cNvSpPr txBox="1"/>
          <p:nvPr/>
        </p:nvSpPr>
        <p:spPr>
          <a:xfrm>
            <a:off x="428625" y="537589"/>
            <a:ext cx="401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BA900"/>
                </a:solidFill>
              </a:rPr>
              <a:t>Supporter (Pastor)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07912-8DB9-1005-D91C-8CB147C79F32}"/>
              </a:ext>
            </a:extLst>
          </p:cNvPr>
          <p:cNvGrpSpPr/>
          <p:nvPr/>
        </p:nvGrpSpPr>
        <p:grpSpPr>
          <a:xfrm>
            <a:off x="9941968" y="0"/>
            <a:ext cx="4296546" cy="6858000"/>
            <a:chOff x="3282909" y="333103"/>
            <a:chExt cx="3744020" cy="6191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0F3839-6DF4-3603-8F3B-6A89B4CF9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961"/>
            <a:stretch/>
          </p:blipFill>
          <p:spPr>
            <a:xfrm>
              <a:off x="3282909" y="333103"/>
              <a:ext cx="2499894" cy="619179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DC4FED-DB91-8CFE-0D89-B036A22E918F}"/>
                </a:ext>
              </a:extLst>
            </p:cNvPr>
            <p:cNvSpPr/>
            <p:nvPr/>
          </p:nvSpPr>
          <p:spPr>
            <a:xfrm>
              <a:off x="5353988" y="3699987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30FAFD-EC7C-0D34-A0E0-97746360711A}"/>
                </a:ext>
              </a:extLst>
            </p:cNvPr>
            <p:cNvSpPr/>
            <p:nvPr/>
          </p:nvSpPr>
          <p:spPr>
            <a:xfrm>
              <a:off x="5636277" y="3057780"/>
              <a:ext cx="822960" cy="2090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D24CDE-8BA3-C8A3-3936-239E9B1EB0C4}"/>
                </a:ext>
              </a:extLst>
            </p:cNvPr>
            <p:cNvSpPr/>
            <p:nvPr/>
          </p:nvSpPr>
          <p:spPr>
            <a:xfrm>
              <a:off x="5668294" y="1422777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FDA500-7A78-297C-8A28-3DED27F210EA}"/>
                </a:ext>
              </a:extLst>
            </p:cNvPr>
            <p:cNvSpPr/>
            <p:nvPr/>
          </p:nvSpPr>
          <p:spPr>
            <a:xfrm>
              <a:off x="5450102" y="1285083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E846E-81D7-10DC-073B-283BA8676E08}"/>
                </a:ext>
              </a:extLst>
            </p:cNvPr>
            <p:cNvSpPr/>
            <p:nvPr/>
          </p:nvSpPr>
          <p:spPr>
            <a:xfrm>
              <a:off x="5636277" y="2200670"/>
              <a:ext cx="1358635" cy="1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18E64C-B0AE-47DE-13DD-A4AD4828E99F}"/>
                </a:ext>
              </a:extLst>
            </p:cNvPr>
            <p:cNvSpPr/>
            <p:nvPr/>
          </p:nvSpPr>
          <p:spPr>
            <a:xfrm>
              <a:off x="5368439" y="447374"/>
              <a:ext cx="1358635" cy="54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BA9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1E7139-F452-360E-D0E2-4298B7D491DA}"/>
              </a:ext>
            </a:extLst>
          </p:cNvPr>
          <p:cNvSpPr txBox="1"/>
          <p:nvPr/>
        </p:nvSpPr>
        <p:spPr>
          <a:xfrm>
            <a:off x="1211578" y="1505287"/>
            <a:ext cx="837882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Supporter (Pastor)</a:t>
            </a:r>
          </a:p>
          <a:p>
            <a:r>
              <a:rPr lang="en-US" sz="2800" dirty="0"/>
              <a:t>“The prime task of the shepherd is to keep the flock together, to provide for its nurture and safely”</a:t>
            </a:r>
          </a:p>
          <a:p>
            <a:r>
              <a:rPr lang="en-US" sz="2800" dirty="0"/>
              <a:t>•	Help the curate face difficult issues</a:t>
            </a:r>
          </a:p>
          <a:p>
            <a:r>
              <a:rPr lang="en-US" sz="2800" dirty="0"/>
              <a:t>•	Point to blind spots</a:t>
            </a:r>
          </a:p>
          <a:p>
            <a:r>
              <a:rPr lang="en-US" sz="2800" dirty="0"/>
              <a:t>•	Help the curate to </a:t>
            </a:r>
            <a:r>
              <a:rPr lang="en-US" sz="2800" dirty="0" err="1"/>
              <a:t>analyse</a:t>
            </a:r>
            <a:r>
              <a:rPr lang="en-US" sz="2800" dirty="0"/>
              <a:t> what is going on for 	them</a:t>
            </a:r>
          </a:p>
          <a:p>
            <a:r>
              <a:rPr lang="en-US" sz="2800" dirty="0"/>
              <a:t>•	Affirm the curate’s work</a:t>
            </a:r>
          </a:p>
          <a:p>
            <a:r>
              <a:rPr lang="en-US" sz="2800" dirty="0"/>
              <a:t>•	Enable the curate to express distress</a:t>
            </a:r>
          </a:p>
          <a:p>
            <a:r>
              <a:rPr lang="en-US" sz="2800" dirty="0"/>
              <a:t>•	Help the curate discern future priorities and 	possibilities in ministry</a:t>
            </a:r>
          </a:p>
        </p:txBody>
      </p:sp>
    </p:spTree>
    <p:extLst>
      <p:ext uri="{BB962C8B-B14F-4D97-AF65-F5344CB8AC3E}">
        <p14:creationId xmlns:p14="http://schemas.microsoft.com/office/powerpoint/2010/main" val="322492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61B3-3F9F-4D33-F191-F9CF018D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2729-0E22-0026-1C89-C01019FB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F1FD-F336-6032-6044-282D6381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4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7293D-B0B5-21CD-2626-F7EF695936EB}"/>
              </a:ext>
            </a:extLst>
          </p:cNvPr>
          <p:cNvSpPr txBox="1"/>
          <p:nvPr/>
        </p:nvSpPr>
        <p:spPr>
          <a:xfrm>
            <a:off x="1" y="2497976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What now?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32287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nual Input 3">
            <a:extLst>
              <a:ext uri="{FF2B5EF4-FFF2-40B4-BE49-F238E27FC236}">
                <a16:creationId xmlns:a16="http://schemas.microsoft.com/office/drawing/2014/main" id="{035C1118-8672-763B-69F2-E2B37BE68692}"/>
              </a:ext>
            </a:extLst>
          </p:cNvPr>
          <p:cNvSpPr/>
          <p:nvPr/>
        </p:nvSpPr>
        <p:spPr>
          <a:xfrm>
            <a:off x="-1123" y="5418380"/>
            <a:ext cx="12192000" cy="1431738"/>
          </a:xfrm>
          <a:prstGeom prst="flowChartManualInpu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D100B-0AE9-CCE6-70BB-3CBCAABA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9" y="651616"/>
            <a:ext cx="4505325" cy="4438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602ACA-1B0C-F5E3-C2EE-44562ABB6502}"/>
              </a:ext>
            </a:extLst>
          </p:cNvPr>
          <p:cNvSpPr txBox="1"/>
          <p:nvPr/>
        </p:nvSpPr>
        <p:spPr>
          <a:xfrm>
            <a:off x="4850129" y="2578554"/>
            <a:ext cx="7716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https://forms.office.com/e/x1ewr0uBUb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63FDA-7BE5-4557-DBCF-2CC4B393F635}"/>
              </a:ext>
            </a:extLst>
          </p:cNvPr>
          <p:cNvSpPr txBox="1"/>
          <p:nvPr/>
        </p:nvSpPr>
        <p:spPr>
          <a:xfrm>
            <a:off x="6715357" y="5752837"/>
            <a:ext cx="528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Feedback Request</a:t>
            </a:r>
          </a:p>
        </p:txBody>
      </p:sp>
    </p:spTree>
    <p:extLst>
      <p:ext uri="{BB962C8B-B14F-4D97-AF65-F5344CB8AC3E}">
        <p14:creationId xmlns:p14="http://schemas.microsoft.com/office/powerpoint/2010/main" val="67921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1C045-F5F1-4CA9-ADBB-C86FABF46474}"/>
              </a:ext>
            </a:extLst>
          </p:cNvPr>
          <p:cNvSpPr txBox="1"/>
          <p:nvPr/>
        </p:nvSpPr>
        <p:spPr>
          <a:xfrm>
            <a:off x="3960544" y="181833"/>
            <a:ext cx="79298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encourage you in ongoing reflection, to relate your parochial, contextual experience to the whole of your ministerial formation,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encourage you to take risks, try things, and to broaden possible horizons for ministry in a safe and supportive 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nurture reflective, flexible and collaborative Deacons and Priests for ministry for now and for the years to come.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8E0B60-67EF-936C-3B99-EC7AE039EA4A}"/>
              </a:ext>
            </a:extLst>
          </p:cNvPr>
          <p:cNvGrpSpPr/>
          <p:nvPr/>
        </p:nvGrpSpPr>
        <p:grpSpPr>
          <a:xfrm>
            <a:off x="-78659" y="896283"/>
            <a:ext cx="12270659" cy="5961717"/>
            <a:chOff x="-78659" y="896283"/>
            <a:chExt cx="12270659" cy="5961717"/>
          </a:xfrm>
        </p:grpSpPr>
        <p:sp>
          <p:nvSpPr>
            <p:cNvPr id="4" name="Manual Input 3">
              <a:extLst>
                <a:ext uri="{FF2B5EF4-FFF2-40B4-BE49-F238E27FC236}">
                  <a16:creationId xmlns:a16="http://schemas.microsoft.com/office/drawing/2014/main" id="{9B5F93D7-738C-0C48-8945-8329155B2A83}"/>
                </a:ext>
              </a:extLst>
            </p:cNvPr>
            <p:cNvSpPr/>
            <p:nvPr/>
          </p:nvSpPr>
          <p:spPr>
            <a:xfrm>
              <a:off x="0" y="5426262"/>
              <a:ext cx="12192000" cy="1431738"/>
            </a:xfrm>
            <a:prstGeom prst="flowChartManualInput">
              <a:avLst/>
            </a:pr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76DAF6-E38A-41A3-B29C-662674BFFAA0}"/>
                </a:ext>
              </a:extLst>
            </p:cNvPr>
            <p:cNvSpPr txBox="1"/>
            <p:nvPr/>
          </p:nvSpPr>
          <p:spPr>
            <a:xfrm>
              <a:off x="6715357" y="5752837"/>
              <a:ext cx="51750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>
                  <a:solidFill>
                    <a:schemeClr val="bg1"/>
                  </a:solidFill>
                </a:rPr>
                <a:t>What is a Curacy?</a:t>
              </a:r>
            </a:p>
          </p:txBody>
        </p:sp>
        <p:sp>
          <p:nvSpPr>
            <p:cNvPr id="8" name="Delay 10">
              <a:extLst>
                <a:ext uri="{FF2B5EF4-FFF2-40B4-BE49-F238E27FC236}">
                  <a16:creationId xmlns:a16="http://schemas.microsoft.com/office/drawing/2014/main" id="{FFD45FB8-7D7F-6038-D881-30F6E00855FC}"/>
                </a:ext>
              </a:extLst>
            </p:cNvPr>
            <p:cNvSpPr/>
            <p:nvPr/>
          </p:nvSpPr>
          <p:spPr>
            <a:xfrm rot="16200000">
              <a:off x="-1079246" y="1896870"/>
              <a:ext cx="5961717" cy="3960543"/>
            </a:xfrm>
            <a:custGeom>
              <a:avLst/>
              <a:gdLst>
                <a:gd name="connsiteX0" fmla="*/ 22303 w 6238219"/>
                <a:gd name="connsiteY0" fmla="*/ 11151 h 2486722"/>
                <a:gd name="connsiteX1" fmla="*/ 3947533 w 6238219"/>
                <a:gd name="connsiteY1" fmla="*/ 0 h 2486722"/>
                <a:gd name="connsiteX2" fmla="*/ 6238152 w 6238219"/>
                <a:gd name="connsiteY2" fmla="*/ 1289060 h 2486722"/>
                <a:gd name="connsiteX3" fmla="*/ 3947533 w 6238219"/>
                <a:gd name="connsiteY3" fmla="*/ 2486722 h 2486722"/>
                <a:gd name="connsiteX4" fmla="*/ 0 w 6238219"/>
                <a:gd name="connsiteY4" fmla="*/ 2453268 h 2486722"/>
                <a:gd name="connsiteX5" fmla="*/ 22303 w 6238219"/>
                <a:gd name="connsiteY5" fmla="*/ 11151 h 24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8219" h="2486722">
                  <a:moveTo>
                    <a:pt x="22303" y="11151"/>
                  </a:moveTo>
                  <a:lnTo>
                    <a:pt x="3947533" y="0"/>
                  </a:lnTo>
                  <a:cubicBezTo>
                    <a:pt x="4748158" y="0"/>
                    <a:pt x="6249820" y="308305"/>
                    <a:pt x="6238152" y="1289060"/>
                  </a:cubicBezTo>
                  <a:cubicBezTo>
                    <a:pt x="6226484" y="2269815"/>
                    <a:pt x="4748158" y="2486722"/>
                    <a:pt x="3947533" y="2486722"/>
                  </a:cubicBezTo>
                  <a:lnTo>
                    <a:pt x="0" y="2453268"/>
                  </a:lnTo>
                  <a:lnTo>
                    <a:pt x="22303" y="11151"/>
                  </a:lnTo>
                  <a:close/>
                </a:path>
              </a:pathLst>
            </a:custGeom>
            <a:noFill/>
            <a:ln w="57150">
              <a:solidFill>
                <a:srgbClr val="EB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A900"/>
                </a:solidFill>
              </a:endParaRPr>
            </a:p>
          </p:txBody>
        </p:sp>
      </p:grpSp>
      <p:sp>
        <p:nvSpPr>
          <p:cNvPr id="2" name="Delay 10">
            <a:extLst>
              <a:ext uri="{FF2B5EF4-FFF2-40B4-BE49-F238E27FC236}">
                <a16:creationId xmlns:a16="http://schemas.microsoft.com/office/drawing/2014/main" id="{7036D3B9-E761-2092-4849-AB6E1F3E36BC}"/>
              </a:ext>
            </a:extLst>
          </p:cNvPr>
          <p:cNvSpPr/>
          <p:nvPr/>
        </p:nvSpPr>
        <p:spPr>
          <a:xfrm rot="16200000">
            <a:off x="-1079245" y="1909934"/>
            <a:ext cx="5961717" cy="3960543"/>
          </a:xfrm>
          <a:custGeom>
            <a:avLst/>
            <a:gdLst>
              <a:gd name="connsiteX0" fmla="*/ 22303 w 6238219"/>
              <a:gd name="connsiteY0" fmla="*/ 11151 h 2486722"/>
              <a:gd name="connsiteX1" fmla="*/ 3947533 w 6238219"/>
              <a:gd name="connsiteY1" fmla="*/ 0 h 2486722"/>
              <a:gd name="connsiteX2" fmla="*/ 6238152 w 6238219"/>
              <a:gd name="connsiteY2" fmla="*/ 1289060 h 2486722"/>
              <a:gd name="connsiteX3" fmla="*/ 3947533 w 6238219"/>
              <a:gd name="connsiteY3" fmla="*/ 2486722 h 2486722"/>
              <a:gd name="connsiteX4" fmla="*/ 0 w 6238219"/>
              <a:gd name="connsiteY4" fmla="*/ 2453268 h 2486722"/>
              <a:gd name="connsiteX5" fmla="*/ 22303 w 6238219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219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6249820" y="308305"/>
                  <a:pt x="6238152" y="1289060"/>
                </a:cubicBezTo>
                <a:cubicBezTo>
                  <a:pt x="6226484" y="2269815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blipFill dpi="0" rotWithShape="0">
            <a:blip r:embed="rId3"/>
            <a:stretch>
              <a:fillRect l="-59000" r="-4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75A118-1973-2E42-806A-DC6A67E95AF4}"/>
              </a:ext>
            </a:extLst>
          </p:cNvPr>
          <p:cNvSpPr/>
          <p:nvPr/>
        </p:nvSpPr>
        <p:spPr>
          <a:xfrm>
            <a:off x="0" y="0"/>
            <a:ext cx="579863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elay 10">
            <a:extLst>
              <a:ext uri="{FF2B5EF4-FFF2-40B4-BE49-F238E27FC236}">
                <a16:creationId xmlns:a16="http://schemas.microsoft.com/office/drawing/2014/main" id="{0ECD304F-3536-874F-869F-F88A729400CA}"/>
              </a:ext>
            </a:extLst>
          </p:cNvPr>
          <p:cNvSpPr/>
          <p:nvPr/>
        </p:nvSpPr>
        <p:spPr>
          <a:xfrm rot="5400000">
            <a:off x="9421828" y="648959"/>
            <a:ext cx="3440153" cy="1410629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07D858E3-0B0E-D84F-B73F-4C4DF175EF53}"/>
              </a:ext>
            </a:extLst>
          </p:cNvPr>
          <p:cNvSpPr/>
          <p:nvPr/>
        </p:nvSpPr>
        <p:spPr>
          <a:xfrm rot="5400000">
            <a:off x="9149417" y="338352"/>
            <a:ext cx="2574345" cy="116603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5" name="Delay 10">
            <a:extLst>
              <a:ext uri="{FF2B5EF4-FFF2-40B4-BE49-F238E27FC236}">
                <a16:creationId xmlns:a16="http://schemas.microsoft.com/office/drawing/2014/main" id="{705BA28B-9CF5-AE4B-A271-6756B9FBA847}"/>
              </a:ext>
            </a:extLst>
          </p:cNvPr>
          <p:cNvSpPr/>
          <p:nvPr/>
        </p:nvSpPr>
        <p:spPr>
          <a:xfrm rot="16200000">
            <a:off x="-223227" y="4238558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45F8CB51-442C-3B4F-A184-CA815D1D22C9}"/>
              </a:ext>
            </a:extLst>
          </p:cNvPr>
          <p:cNvSpPr/>
          <p:nvPr/>
        </p:nvSpPr>
        <p:spPr>
          <a:xfrm rot="16200000">
            <a:off x="999244" y="4831266"/>
            <a:ext cx="3086468" cy="125952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6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75A118-1973-2E42-806A-DC6A67E95AF4}"/>
              </a:ext>
            </a:extLst>
          </p:cNvPr>
          <p:cNvSpPr/>
          <p:nvPr/>
        </p:nvSpPr>
        <p:spPr>
          <a:xfrm>
            <a:off x="0" y="0"/>
            <a:ext cx="579863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elay 10">
            <a:extLst>
              <a:ext uri="{FF2B5EF4-FFF2-40B4-BE49-F238E27FC236}">
                <a16:creationId xmlns:a16="http://schemas.microsoft.com/office/drawing/2014/main" id="{0ECD304F-3536-874F-869F-F88A729400CA}"/>
              </a:ext>
            </a:extLst>
          </p:cNvPr>
          <p:cNvSpPr/>
          <p:nvPr/>
        </p:nvSpPr>
        <p:spPr>
          <a:xfrm rot="5400000">
            <a:off x="9421828" y="648959"/>
            <a:ext cx="3440153" cy="1410629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07D858E3-0B0E-D84F-B73F-4C4DF175EF53}"/>
              </a:ext>
            </a:extLst>
          </p:cNvPr>
          <p:cNvSpPr/>
          <p:nvPr/>
        </p:nvSpPr>
        <p:spPr>
          <a:xfrm rot="5400000">
            <a:off x="9149417" y="338352"/>
            <a:ext cx="2574345" cy="116603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5" name="Delay 10">
            <a:extLst>
              <a:ext uri="{FF2B5EF4-FFF2-40B4-BE49-F238E27FC236}">
                <a16:creationId xmlns:a16="http://schemas.microsoft.com/office/drawing/2014/main" id="{705BA28B-9CF5-AE4B-A271-6756B9FBA847}"/>
              </a:ext>
            </a:extLst>
          </p:cNvPr>
          <p:cNvSpPr/>
          <p:nvPr/>
        </p:nvSpPr>
        <p:spPr>
          <a:xfrm rot="16200000">
            <a:off x="-223227" y="4238558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45F8CB51-442C-3B4F-A184-CA815D1D22C9}"/>
              </a:ext>
            </a:extLst>
          </p:cNvPr>
          <p:cNvSpPr/>
          <p:nvPr/>
        </p:nvSpPr>
        <p:spPr>
          <a:xfrm rot="16200000">
            <a:off x="999244" y="4831266"/>
            <a:ext cx="3086468" cy="125952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C90E164-3776-4D43-AA2D-89E18F175DFF}"/>
              </a:ext>
            </a:extLst>
          </p:cNvPr>
          <p:cNvSpPr txBox="1">
            <a:spLocks/>
          </p:cNvSpPr>
          <p:nvPr/>
        </p:nvSpPr>
        <p:spPr>
          <a:xfrm>
            <a:off x="-35632" y="1610301"/>
            <a:ext cx="12192000" cy="1885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rgbClr val="EBA900"/>
                </a:solidFill>
              </a:rPr>
              <a:t>Starting Well</a:t>
            </a:r>
            <a:endParaRPr lang="en-GB" sz="8800" dirty="0">
              <a:solidFill>
                <a:srgbClr val="EB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5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1DDCF-DA0E-150C-D066-5CE04E9A546F}"/>
              </a:ext>
            </a:extLst>
          </p:cNvPr>
          <p:cNvSpPr txBox="1"/>
          <p:nvPr/>
        </p:nvSpPr>
        <p:spPr>
          <a:xfrm>
            <a:off x="505434" y="2970863"/>
            <a:ext cx="943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BA900"/>
                </a:solidFill>
              </a:rPr>
              <a:t>Starting Well: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BBE5A-C980-5B3A-600A-0B0CB7C2796A}"/>
              </a:ext>
            </a:extLst>
          </p:cNvPr>
          <p:cNvSpPr txBox="1"/>
          <p:nvPr/>
        </p:nvSpPr>
        <p:spPr>
          <a:xfrm>
            <a:off x="4606544" y="3825087"/>
            <a:ext cx="5270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BA900"/>
                </a:solidFill>
              </a:rPr>
              <a:t>What’s Changed</a:t>
            </a:r>
          </a:p>
          <a:p>
            <a:r>
              <a:rPr lang="en-US" sz="6000" dirty="0">
                <a:solidFill>
                  <a:srgbClr val="EBA900"/>
                </a:solidFill>
              </a:rPr>
              <a:t>Expectations</a:t>
            </a:r>
          </a:p>
          <a:p>
            <a:r>
              <a:rPr lang="en-US" sz="6000" dirty="0">
                <a:solidFill>
                  <a:srgbClr val="EBA900"/>
                </a:solidFill>
              </a:rPr>
              <a:t>Your Role</a:t>
            </a:r>
          </a:p>
        </p:txBody>
      </p:sp>
    </p:spTree>
    <p:extLst>
      <p:ext uri="{BB962C8B-B14F-4D97-AF65-F5344CB8AC3E}">
        <p14:creationId xmlns:p14="http://schemas.microsoft.com/office/powerpoint/2010/main" val="85947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BBE5A-C980-5B3A-600A-0B0CB7C2796A}"/>
              </a:ext>
            </a:extLst>
          </p:cNvPr>
          <p:cNvSpPr txBox="1"/>
          <p:nvPr/>
        </p:nvSpPr>
        <p:spPr>
          <a:xfrm>
            <a:off x="4606544" y="3825087"/>
            <a:ext cx="5270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BA900"/>
                </a:solidFill>
              </a:rPr>
              <a:t>What’s Changed</a:t>
            </a:r>
          </a:p>
          <a:p>
            <a:r>
              <a:rPr lang="en-US" sz="6000" dirty="0">
                <a:solidFill>
                  <a:srgbClr val="EBA900"/>
                </a:solidFill>
              </a:rPr>
              <a:t>Expectations</a:t>
            </a:r>
          </a:p>
          <a:p>
            <a:r>
              <a:rPr lang="en-US" sz="6000" dirty="0">
                <a:solidFill>
                  <a:srgbClr val="EBA900"/>
                </a:solidFill>
              </a:rPr>
              <a:t>Your Role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AA01C6C-9A3E-31A4-77DA-A9B06DA5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649279" y="4935210"/>
            <a:ext cx="4799261" cy="1709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45F37-182F-60DD-8FD6-4AC017479895}"/>
              </a:ext>
            </a:extLst>
          </p:cNvPr>
          <p:cNvSpPr txBox="1"/>
          <p:nvPr/>
        </p:nvSpPr>
        <p:spPr>
          <a:xfrm>
            <a:off x="505434" y="2970863"/>
            <a:ext cx="943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BA900"/>
                </a:solidFill>
              </a:rPr>
              <a:t>Starting Well:</a:t>
            </a:r>
          </a:p>
        </p:txBody>
      </p:sp>
    </p:spTree>
    <p:extLst>
      <p:ext uri="{BB962C8B-B14F-4D97-AF65-F5344CB8AC3E}">
        <p14:creationId xmlns:p14="http://schemas.microsoft.com/office/powerpoint/2010/main" val="31242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lay 10">
            <a:extLst>
              <a:ext uri="{FF2B5EF4-FFF2-40B4-BE49-F238E27FC236}">
                <a16:creationId xmlns:a16="http://schemas.microsoft.com/office/drawing/2014/main" id="{A56EA33E-508B-5749-9538-9E84640E92E6}"/>
              </a:ext>
            </a:extLst>
          </p:cNvPr>
          <p:cNvSpPr/>
          <p:nvPr/>
        </p:nvSpPr>
        <p:spPr>
          <a:xfrm rot="16200000">
            <a:off x="1526287" y="4133088"/>
            <a:ext cx="3862218" cy="1711603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21" name="Delay 10">
            <a:extLst>
              <a:ext uri="{FF2B5EF4-FFF2-40B4-BE49-F238E27FC236}">
                <a16:creationId xmlns:a16="http://schemas.microsoft.com/office/drawing/2014/main" id="{F19F3F04-E40B-DB45-9625-B2523EFE2F9B}"/>
              </a:ext>
            </a:extLst>
          </p:cNvPr>
          <p:cNvSpPr/>
          <p:nvPr/>
        </p:nvSpPr>
        <p:spPr>
          <a:xfrm rot="16200000">
            <a:off x="-757233" y="2705370"/>
            <a:ext cx="5414712" cy="3014546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  <a:gd name="connsiteX0" fmla="*/ 22303 w 5461898"/>
              <a:gd name="connsiteY0" fmla="*/ 11151 h 2486722"/>
              <a:gd name="connsiteX1" fmla="*/ 3947533 w 5461898"/>
              <a:gd name="connsiteY1" fmla="*/ 0 h 2486722"/>
              <a:gd name="connsiteX2" fmla="*/ 5461898 w 5461898"/>
              <a:gd name="connsiteY2" fmla="*/ 1234163 h 2486722"/>
              <a:gd name="connsiteX3" fmla="*/ 3947533 w 5461898"/>
              <a:gd name="connsiteY3" fmla="*/ 2486722 h 2486722"/>
              <a:gd name="connsiteX4" fmla="*/ 0 w 5461898"/>
              <a:gd name="connsiteY4" fmla="*/ 2453268 h 2486722"/>
              <a:gd name="connsiteX5" fmla="*/ 22303 w 5461898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  <a:gd name="connsiteX0" fmla="*/ 22303 w 5462027"/>
              <a:gd name="connsiteY0" fmla="*/ 11151 h 2486722"/>
              <a:gd name="connsiteX1" fmla="*/ 3947533 w 5462027"/>
              <a:gd name="connsiteY1" fmla="*/ 0 h 2486722"/>
              <a:gd name="connsiteX2" fmla="*/ 5461898 w 5462027"/>
              <a:gd name="connsiteY2" fmla="*/ 1234163 h 2486722"/>
              <a:gd name="connsiteX3" fmla="*/ 3947533 w 5462027"/>
              <a:gd name="connsiteY3" fmla="*/ 2486722 h 2486722"/>
              <a:gd name="connsiteX4" fmla="*/ 0 w 5462027"/>
              <a:gd name="connsiteY4" fmla="*/ 2453268 h 2486722"/>
              <a:gd name="connsiteX5" fmla="*/ 22303 w 5462027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27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473146" y="602666"/>
                  <a:pt x="5461898" y="1234163"/>
                </a:cubicBezTo>
                <a:cubicBezTo>
                  <a:pt x="5450650" y="1865660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BBE5A-C980-5B3A-600A-0B0CB7C2796A}"/>
              </a:ext>
            </a:extLst>
          </p:cNvPr>
          <p:cNvSpPr txBox="1"/>
          <p:nvPr/>
        </p:nvSpPr>
        <p:spPr>
          <a:xfrm>
            <a:off x="4606544" y="3825087"/>
            <a:ext cx="5270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BA900"/>
                </a:solidFill>
              </a:rPr>
              <a:t>What’s Changed</a:t>
            </a:r>
          </a:p>
          <a:p>
            <a:r>
              <a:rPr lang="en-US" sz="6000" dirty="0">
                <a:solidFill>
                  <a:srgbClr val="EBA900"/>
                </a:solidFill>
              </a:rPr>
              <a:t>Expectations</a:t>
            </a:r>
          </a:p>
          <a:p>
            <a:r>
              <a:rPr lang="en-US" sz="6000" dirty="0">
                <a:solidFill>
                  <a:srgbClr val="EBA900"/>
                </a:solidFill>
              </a:rPr>
              <a:t>Your Role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AA01C6C-9A3E-31A4-77DA-A9B06DA5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649279" y="5721530"/>
            <a:ext cx="4799261" cy="923347"/>
          </a:xfrm>
          <a:prstGeom prst="rect">
            <a:avLst/>
          </a:prstGeom>
        </p:spPr>
      </p:pic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9B3E262-7708-696C-3DF4-989D40EE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879180" y="3672690"/>
            <a:ext cx="5943546" cy="1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DD7F7-A2DE-40EF-C8C5-89DECB6D0442}"/>
              </a:ext>
            </a:extLst>
          </p:cNvPr>
          <p:cNvSpPr txBox="1"/>
          <p:nvPr/>
        </p:nvSpPr>
        <p:spPr>
          <a:xfrm>
            <a:off x="505434" y="2970863"/>
            <a:ext cx="943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BA900"/>
                </a:solidFill>
              </a:rPr>
              <a:t>Starting Well:</a:t>
            </a:r>
          </a:p>
        </p:txBody>
      </p:sp>
    </p:spTree>
    <p:extLst>
      <p:ext uri="{BB962C8B-B14F-4D97-AF65-F5344CB8AC3E}">
        <p14:creationId xmlns:p14="http://schemas.microsoft.com/office/powerpoint/2010/main" val="190688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BBE5A-C980-5B3A-600A-0B0CB7C2796A}"/>
              </a:ext>
            </a:extLst>
          </p:cNvPr>
          <p:cNvSpPr txBox="1"/>
          <p:nvPr/>
        </p:nvSpPr>
        <p:spPr>
          <a:xfrm>
            <a:off x="4606544" y="3825087"/>
            <a:ext cx="5270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EBA900"/>
                </a:solidFill>
              </a:rPr>
              <a:t>What’s Changed</a:t>
            </a:r>
          </a:p>
          <a:p>
            <a:r>
              <a:rPr lang="en-US" sz="6000" dirty="0">
                <a:solidFill>
                  <a:srgbClr val="EBA900"/>
                </a:solidFill>
              </a:rPr>
              <a:t>Expectations</a:t>
            </a:r>
          </a:p>
          <a:p>
            <a:r>
              <a:rPr lang="en-US" sz="6000" dirty="0">
                <a:solidFill>
                  <a:srgbClr val="EBA900"/>
                </a:solidFill>
              </a:rPr>
              <a:t>Your Role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AA01C6C-9A3E-31A4-77DA-A9B06DA5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649279" y="5721530"/>
            <a:ext cx="4799261" cy="923347"/>
          </a:xfrm>
          <a:prstGeom prst="rect">
            <a:avLst/>
          </a:prstGeom>
        </p:spPr>
      </p:pic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9B3E262-7708-696C-3DF4-989D40EE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879180" y="3672690"/>
            <a:ext cx="5943546" cy="1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6AED3-7C0C-798C-B8FC-F1A81652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29" y="2169367"/>
            <a:ext cx="9486728" cy="13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EF44D-C4D9-7B4A-8115-CFCD2CA770FD}"/>
              </a:ext>
            </a:extLst>
          </p:cNvPr>
          <p:cNvSpPr/>
          <p:nvPr/>
        </p:nvSpPr>
        <p:spPr>
          <a:xfrm>
            <a:off x="10002644" y="0"/>
            <a:ext cx="2189356" cy="685800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lay 10">
            <a:extLst>
              <a:ext uri="{FF2B5EF4-FFF2-40B4-BE49-F238E27FC236}">
                <a16:creationId xmlns:a16="http://schemas.microsoft.com/office/drawing/2014/main" id="{96019B72-E604-44EA-ABBB-FF57271FBD20}"/>
              </a:ext>
            </a:extLst>
          </p:cNvPr>
          <p:cNvSpPr/>
          <p:nvPr/>
        </p:nvSpPr>
        <p:spPr>
          <a:xfrm rot="16200000">
            <a:off x="8588095" y="4989295"/>
            <a:ext cx="3929913" cy="1601497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16" name="Delay 10">
            <a:extLst>
              <a:ext uri="{FF2B5EF4-FFF2-40B4-BE49-F238E27FC236}">
                <a16:creationId xmlns:a16="http://schemas.microsoft.com/office/drawing/2014/main" id="{25C1B2BF-50FF-44EC-962D-247D103F4C3E}"/>
              </a:ext>
            </a:extLst>
          </p:cNvPr>
          <p:cNvSpPr/>
          <p:nvPr/>
        </p:nvSpPr>
        <p:spPr>
          <a:xfrm rot="16200000">
            <a:off x="9224673" y="4327898"/>
            <a:ext cx="4969647" cy="2189355"/>
          </a:xfrm>
          <a:custGeom>
            <a:avLst/>
            <a:gdLst>
              <a:gd name="connsiteX0" fmla="*/ 0 w 2899317"/>
              <a:gd name="connsiteY0" fmla="*/ 0 h 2486722"/>
              <a:gd name="connsiteX1" fmla="*/ 1449659 w 2899317"/>
              <a:gd name="connsiteY1" fmla="*/ 0 h 2486722"/>
              <a:gd name="connsiteX2" fmla="*/ 2899318 w 2899317"/>
              <a:gd name="connsiteY2" fmla="*/ 1243361 h 2486722"/>
              <a:gd name="connsiteX3" fmla="*/ 1449659 w 2899317"/>
              <a:gd name="connsiteY3" fmla="*/ 2486722 h 2486722"/>
              <a:gd name="connsiteX4" fmla="*/ 0 w 2899317"/>
              <a:gd name="connsiteY4" fmla="*/ 2486722 h 2486722"/>
              <a:gd name="connsiteX5" fmla="*/ 0 w 2899317"/>
              <a:gd name="connsiteY5" fmla="*/ 0 h 2486722"/>
              <a:gd name="connsiteX0" fmla="*/ 0 w 5374889"/>
              <a:gd name="connsiteY0" fmla="*/ 11151 h 2486722"/>
              <a:gd name="connsiteX1" fmla="*/ 3925230 w 5374889"/>
              <a:gd name="connsiteY1" fmla="*/ 0 h 2486722"/>
              <a:gd name="connsiteX2" fmla="*/ 5374889 w 5374889"/>
              <a:gd name="connsiteY2" fmla="*/ 1243361 h 2486722"/>
              <a:gd name="connsiteX3" fmla="*/ 3925230 w 5374889"/>
              <a:gd name="connsiteY3" fmla="*/ 2486722 h 2486722"/>
              <a:gd name="connsiteX4" fmla="*/ 2475571 w 5374889"/>
              <a:gd name="connsiteY4" fmla="*/ 2486722 h 2486722"/>
              <a:gd name="connsiteX5" fmla="*/ 0 w 5374889"/>
              <a:gd name="connsiteY5" fmla="*/ 11151 h 2486722"/>
              <a:gd name="connsiteX0" fmla="*/ 22303 w 5397192"/>
              <a:gd name="connsiteY0" fmla="*/ 11151 h 2486722"/>
              <a:gd name="connsiteX1" fmla="*/ 3947533 w 5397192"/>
              <a:gd name="connsiteY1" fmla="*/ 0 h 2486722"/>
              <a:gd name="connsiteX2" fmla="*/ 5397192 w 5397192"/>
              <a:gd name="connsiteY2" fmla="*/ 1243361 h 2486722"/>
              <a:gd name="connsiteX3" fmla="*/ 3947533 w 5397192"/>
              <a:gd name="connsiteY3" fmla="*/ 2486722 h 2486722"/>
              <a:gd name="connsiteX4" fmla="*/ 0 w 5397192"/>
              <a:gd name="connsiteY4" fmla="*/ 2453268 h 2486722"/>
              <a:gd name="connsiteX5" fmla="*/ 22303 w 5397192"/>
              <a:gd name="connsiteY5" fmla="*/ 11151 h 2486722"/>
              <a:gd name="connsiteX0" fmla="*/ 22303 w 5146936"/>
              <a:gd name="connsiteY0" fmla="*/ 11151 h 2486722"/>
              <a:gd name="connsiteX1" fmla="*/ 3947533 w 5146936"/>
              <a:gd name="connsiteY1" fmla="*/ 0 h 2486722"/>
              <a:gd name="connsiteX2" fmla="*/ 5146936 w 5146936"/>
              <a:gd name="connsiteY2" fmla="*/ 1243362 h 2486722"/>
              <a:gd name="connsiteX3" fmla="*/ 3947533 w 5146936"/>
              <a:gd name="connsiteY3" fmla="*/ 2486722 h 2486722"/>
              <a:gd name="connsiteX4" fmla="*/ 0 w 5146936"/>
              <a:gd name="connsiteY4" fmla="*/ 2453268 h 2486722"/>
              <a:gd name="connsiteX5" fmla="*/ 22303 w 5146936"/>
              <a:gd name="connsiteY5" fmla="*/ 11151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936" h="2486722">
                <a:moveTo>
                  <a:pt x="22303" y="11151"/>
                </a:moveTo>
                <a:lnTo>
                  <a:pt x="3947533" y="0"/>
                </a:lnTo>
                <a:cubicBezTo>
                  <a:pt x="4748158" y="0"/>
                  <a:pt x="5146936" y="556673"/>
                  <a:pt x="5146936" y="1243362"/>
                </a:cubicBezTo>
                <a:cubicBezTo>
                  <a:pt x="5146936" y="1930051"/>
                  <a:pt x="4748158" y="2486722"/>
                  <a:pt x="3947533" y="2486722"/>
                </a:cubicBezTo>
                <a:lnTo>
                  <a:pt x="0" y="2453268"/>
                </a:lnTo>
                <a:lnTo>
                  <a:pt x="22303" y="111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A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BBE5A-C980-5B3A-600A-0B0CB7C2796A}"/>
              </a:ext>
            </a:extLst>
          </p:cNvPr>
          <p:cNvSpPr txBox="1"/>
          <p:nvPr/>
        </p:nvSpPr>
        <p:spPr>
          <a:xfrm>
            <a:off x="4606544" y="3825087"/>
            <a:ext cx="5270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EBA900"/>
                </a:solidFill>
              </a:rPr>
              <a:t>What’s Changed</a:t>
            </a:r>
          </a:p>
          <a:p>
            <a:r>
              <a:rPr lang="en-US" sz="6000" dirty="0">
                <a:solidFill>
                  <a:srgbClr val="EBA900"/>
                </a:solidFill>
              </a:rPr>
              <a:t>Expectations</a:t>
            </a:r>
          </a:p>
          <a:p>
            <a:r>
              <a:rPr lang="en-US" sz="6000" dirty="0">
                <a:solidFill>
                  <a:srgbClr val="EBA900"/>
                </a:solidFill>
              </a:rPr>
              <a:t>Your Role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AA01C6C-9A3E-31A4-77DA-A9B06DA5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649279" y="5721530"/>
            <a:ext cx="4799261" cy="923347"/>
          </a:xfrm>
          <a:prstGeom prst="rect">
            <a:avLst/>
          </a:prstGeom>
        </p:spPr>
      </p:pic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9B3E262-7708-696C-3DF4-989D40EE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879180" y="3672690"/>
            <a:ext cx="5943546" cy="1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6AED3-7C0C-798C-B8FC-F1A81652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29" y="2169367"/>
            <a:ext cx="9486728" cy="1336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E9C9CC-DFB7-1C47-1211-933ADA85A4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016" r="54011"/>
          <a:stretch/>
        </p:blipFill>
        <p:spPr>
          <a:xfrm>
            <a:off x="438893" y="3825087"/>
            <a:ext cx="3440287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rgbClr val="EBA9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15c9f3-89de-41f0-808e-0d6a6779343a" xsi:nil="true"/>
    <lcf76f155ced4ddcb4097134ff3c332f xmlns="2f116d5b-396f-4e4a-83ba-9442a2ac4a7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39752084F974F8A936374EF80F060" ma:contentTypeVersion="15" ma:contentTypeDescription="Create a new document." ma:contentTypeScope="" ma:versionID="1e4f58a207836c4a9e4b69658f47ca9f">
  <xsd:schema xmlns:xsd="http://www.w3.org/2001/XMLSchema" xmlns:xs="http://www.w3.org/2001/XMLSchema" xmlns:p="http://schemas.microsoft.com/office/2006/metadata/properties" xmlns:ns2="2f116d5b-396f-4e4a-83ba-9442a2ac4a70" xmlns:ns3="ac15c9f3-89de-41f0-808e-0d6a6779343a" targetNamespace="http://schemas.microsoft.com/office/2006/metadata/properties" ma:root="true" ma:fieldsID="8c47bb96d66c778f6bca695c534bd000" ns2:_="" ns3:_="">
    <xsd:import namespace="2f116d5b-396f-4e4a-83ba-9442a2ac4a70"/>
    <xsd:import namespace="ac15c9f3-89de-41f0-808e-0d6a677934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16d5b-396f-4e4a-83ba-9442a2ac4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06aabbe-596b-4e13-ae27-cd64ca0bc1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5c9f3-89de-41f0-808e-0d6a6779343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4467365-3884-422d-b72a-2b2eeea9f7bd}" ma:internalName="TaxCatchAll" ma:showField="CatchAllData" ma:web="ac15c9f3-89de-41f0-808e-0d6a67793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8CA9B-3960-4F7E-8923-487C497C233F}">
  <ds:schemaRefs>
    <ds:schemaRef ds:uri="http://schemas.microsoft.com/office/2006/metadata/properties"/>
    <ds:schemaRef ds:uri="http://schemas.microsoft.com/office/infopath/2007/PartnerControls"/>
    <ds:schemaRef ds:uri="ac15c9f3-89de-41f0-808e-0d6a6779343a"/>
    <ds:schemaRef ds:uri="2f116d5b-396f-4e4a-83ba-9442a2ac4a70"/>
  </ds:schemaRefs>
</ds:datastoreItem>
</file>

<file path=customXml/itemProps2.xml><?xml version="1.0" encoding="utf-8"?>
<ds:datastoreItem xmlns:ds="http://schemas.openxmlformats.org/officeDocument/2006/customXml" ds:itemID="{D01D5EB6-D5E9-4B37-AE29-10DE0D74CF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4666F-AD73-4BEB-9168-F5D6ECB7592D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839</Words>
  <Application>Microsoft Office PowerPoint</Application>
  <PresentationFormat>Widescreen</PresentationFormat>
  <Paragraphs>132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Littlewood</dc:creator>
  <cp:lastModifiedBy>Chris Hill</cp:lastModifiedBy>
  <cp:revision>14</cp:revision>
  <dcterms:created xsi:type="dcterms:W3CDTF">2021-10-11T10:54:32Z</dcterms:created>
  <dcterms:modified xsi:type="dcterms:W3CDTF">2024-05-15T11:09:57Z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0x0101003C039752084F974F8A936374EF80F060</vt:lpwstr>
  </property>
  <property fmtid="{D5CDD505-2E9C-101B-9397-08002B2CF9AE}" pid="3" name="MediaServiceImageTags">
    <vt:lpwstr/>
  </property>
</Properties>
</file>