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256" r:id="rId4"/>
    <p:sldId id="263" r:id="rId5"/>
    <p:sldId id="258" r:id="rId6"/>
    <p:sldId id="257" r:id="rId7"/>
    <p:sldId id="270" r:id="rId8"/>
    <p:sldId id="271" r:id="rId9"/>
    <p:sldId id="269" r:id="rId10"/>
    <p:sldId id="272" r:id="rId11"/>
    <p:sldId id="266" r:id="rId12"/>
    <p:sldId id="51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602853-1E77-4B2C-AB8F-44D2E94407E9}" v="2" dt="2024-09-12T09:29:30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8"/>
  </p:normalViewPr>
  <p:slideViewPr>
    <p:cSldViewPr snapToGrid="0" snapToObjects="1">
      <p:cViewPr varScale="1">
        <p:scale>
          <a:sx n="83" d="100"/>
          <a:sy n="83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e Kelly" userId="41c6f8bf-ec78-404f-b4e6-607550ea2c16" providerId="ADAL" clId="{9A602853-1E77-4B2C-AB8F-44D2E94407E9}"/>
    <pc:docChg chg="modSld">
      <pc:chgData name="Jane Kelly" userId="41c6f8bf-ec78-404f-b4e6-607550ea2c16" providerId="ADAL" clId="{9A602853-1E77-4B2C-AB8F-44D2E94407E9}" dt="2024-09-12T09:29:32.885" v="42" actId="1076"/>
      <pc:docMkLst>
        <pc:docMk/>
      </pc:docMkLst>
      <pc:sldChg chg="modSp mod">
        <pc:chgData name="Jane Kelly" userId="41c6f8bf-ec78-404f-b4e6-607550ea2c16" providerId="ADAL" clId="{9A602853-1E77-4B2C-AB8F-44D2E94407E9}" dt="2024-09-12T09:27:30.714" v="28" actId="1076"/>
        <pc:sldMkLst>
          <pc:docMk/>
          <pc:sldMk cId="2814053576" sldId="256"/>
        </pc:sldMkLst>
        <pc:spChg chg="mod">
          <ac:chgData name="Jane Kelly" userId="41c6f8bf-ec78-404f-b4e6-607550ea2c16" providerId="ADAL" clId="{9A602853-1E77-4B2C-AB8F-44D2E94407E9}" dt="2024-09-12T09:27:30.714" v="28" actId="1076"/>
          <ac:spMkLst>
            <pc:docMk/>
            <pc:sldMk cId="2814053576" sldId="256"/>
            <ac:spMk id="4" creationId="{925F8D89-9773-B75B-A813-F78A6F5EE951}"/>
          </ac:spMkLst>
        </pc:spChg>
      </pc:sldChg>
      <pc:sldChg chg="modSp mod">
        <pc:chgData name="Jane Kelly" userId="41c6f8bf-ec78-404f-b4e6-607550ea2c16" providerId="ADAL" clId="{9A602853-1E77-4B2C-AB8F-44D2E94407E9}" dt="2024-09-12T09:29:32.885" v="42" actId="1076"/>
        <pc:sldMkLst>
          <pc:docMk/>
          <pc:sldMk cId="2717463771" sldId="257"/>
        </pc:sldMkLst>
        <pc:spChg chg="mod">
          <ac:chgData name="Jane Kelly" userId="41c6f8bf-ec78-404f-b4e6-607550ea2c16" providerId="ADAL" clId="{9A602853-1E77-4B2C-AB8F-44D2E94407E9}" dt="2024-09-12T09:29:32.885" v="42" actId="1076"/>
          <ac:spMkLst>
            <pc:docMk/>
            <pc:sldMk cId="2717463771" sldId="257"/>
            <ac:spMk id="5" creationId="{64BC49AE-4225-AC2E-F2F3-53BA6EB05A5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YXBJmrsxZU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v=1Kgb2-KXzF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5F8D89-9773-B75B-A813-F78A6F5EE951}"/>
              </a:ext>
            </a:extLst>
          </p:cNvPr>
          <p:cNvSpPr txBox="1"/>
          <p:nvPr/>
        </p:nvSpPr>
        <p:spPr>
          <a:xfrm>
            <a:off x="4546722" y="5079713"/>
            <a:ext cx="6593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hlinkClick r:id="rId3"/>
              </a:rPr>
              <a:t>What a Wonderful World</a:t>
            </a:r>
            <a:endParaRPr lang="en-GB" sz="2400" dirty="0"/>
          </a:p>
          <a:p>
            <a:endParaRPr lang="en-GB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C35357-BE70-4E8D-72A6-98D70D36D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211" y="853027"/>
            <a:ext cx="71628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2112562" y="613031"/>
            <a:ext cx="796687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Creator God, 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We stand in awe of all that you have made.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Fill our hearts with gratitude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for every good gift, both great and small,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that inspires and forms us;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inviting and enabling us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 become people who listen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for your still small voice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 follow your values in our daily lives.</a:t>
            </a:r>
          </a:p>
          <a:p>
            <a:r>
              <a:rPr lang="en-GB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D0530C-9D37-B9E4-7A86-ED5F9A1E2C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140" y="787704"/>
            <a:ext cx="7926707" cy="528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58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3796A9F-AC05-4B74-B6BC-9AB7DED653CA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59576" y="4901268"/>
            <a:ext cx="1736681" cy="669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E9E132-D872-405B-09A2-C9E2F11216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747" y="2662989"/>
            <a:ext cx="4973592" cy="37301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4E7B65-D8B7-879B-6F4B-2F7F183E1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8998" y="272716"/>
            <a:ext cx="5272229" cy="35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44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4BC49AE-4225-AC2E-F2F3-53BA6EB05A52}"/>
              </a:ext>
            </a:extLst>
          </p:cNvPr>
          <p:cNvSpPr txBox="1"/>
          <p:nvPr/>
        </p:nvSpPr>
        <p:spPr>
          <a:xfrm>
            <a:off x="5258163" y="4841374"/>
            <a:ext cx="64970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hlinkClick r:id="rId2"/>
              </a:rPr>
              <a:t>Hero Rats</a:t>
            </a:r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8BBB83-25DD-2286-D5B9-3443816D92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7543" y="464582"/>
            <a:ext cx="7096913" cy="413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63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7706A3-B5EC-C8B7-B76B-34CC3BD250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9879" y="609601"/>
            <a:ext cx="7712242" cy="433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59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3796A9F-AC05-4B74-B6BC-9AB7DED653CA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59576" y="4901268"/>
            <a:ext cx="1736681" cy="669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E9E132-D872-405B-09A2-C9E2F11216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747" y="2662989"/>
            <a:ext cx="4973592" cy="37301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4E7B65-D8B7-879B-6F4B-2F7F183E1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8998" y="272716"/>
            <a:ext cx="5272229" cy="35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33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A7922C-A77C-C0EA-1D73-C6777E855B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773" y="220366"/>
            <a:ext cx="5717738" cy="42874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560202-5035-363E-496D-4B84A5F2D1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7474" y="2523643"/>
            <a:ext cx="5534526" cy="415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18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A7922C-A77C-C0EA-1D73-C6777E855B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905" y="172453"/>
            <a:ext cx="4279014" cy="32086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560202-5035-363E-496D-4B84A5F2D1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159" y="3465757"/>
            <a:ext cx="4523874" cy="33922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BB3D0D7-0B90-3AA6-CAF8-E66A1D77A0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0211" y="3429860"/>
            <a:ext cx="4335597" cy="32556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49E0CB-06E1-C62D-448E-20F812F5FB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452" y="172453"/>
            <a:ext cx="4624355" cy="307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5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7F101D-C755-9D94-B102-5BACA098A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1143000"/>
            <a:ext cx="4762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45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P PowerPoint template" id="{779CA82B-C041-3247-A36F-CB801CBF42AC}" vid="{3F7F9E61-6BBA-6E47-BC41-731A9E35158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8b3dcbd50e312aaa6dbe14a2ac7ac714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fe504a614335da41c454dfa96277e792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560300-1145-4B14-B52C-13AE6CA1E5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360637-8350-45D2-93DD-927722FAEE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Hope collective worship</Template>
  <TotalTime>6977</TotalTime>
  <Words>65</Words>
  <Application>Microsoft Office PowerPoint</Application>
  <PresentationFormat>Widescreen</PresentationFormat>
  <Paragraphs>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Bowen</dc:creator>
  <cp:lastModifiedBy>Jane Kelly</cp:lastModifiedBy>
  <cp:revision>48</cp:revision>
  <dcterms:created xsi:type="dcterms:W3CDTF">2021-06-02T12:05:08Z</dcterms:created>
  <dcterms:modified xsi:type="dcterms:W3CDTF">2024-09-12T09:29:33Z</dcterms:modified>
</cp:coreProperties>
</file>