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sldIdLst>
    <p:sldId id="256" r:id="rId4"/>
    <p:sldId id="531" r:id="rId5"/>
    <p:sldId id="513" r:id="rId6"/>
    <p:sldId id="514" r:id="rId7"/>
    <p:sldId id="515" r:id="rId8"/>
    <p:sldId id="516" r:id="rId9"/>
    <p:sldId id="517" r:id="rId10"/>
    <p:sldId id="518" r:id="rId11"/>
    <p:sldId id="519" r:id="rId12"/>
    <p:sldId id="520" r:id="rId13"/>
    <p:sldId id="521" r:id="rId14"/>
    <p:sldId id="522" r:id="rId15"/>
    <p:sldId id="523" r:id="rId16"/>
    <p:sldId id="524" r:id="rId17"/>
    <p:sldId id="525" r:id="rId18"/>
    <p:sldId id="526" r:id="rId19"/>
    <p:sldId id="527" r:id="rId20"/>
    <p:sldId id="528" r:id="rId21"/>
    <p:sldId id="529" r:id="rId22"/>
    <p:sldId id="530" r:id="rId23"/>
    <p:sldId id="532" r:id="rId24"/>
    <p:sldId id="266" r:id="rId25"/>
    <p:sldId id="533" r:id="rId26"/>
    <p:sldId id="51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9F3A2F-4353-41C7-81A4-97CC275AF225}" v="1" dt="2024-09-12T09:31:48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 Kelly" userId="41c6f8bf-ec78-404f-b4e6-607550ea2c16" providerId="ADAL" clId="{7E9F3A2F-4353-41C7-81A4-97CC275AF225}"/>
    <pc:docChg chg="modSld">
      <pc:chgData name="Jane Kelly" userId="41c6f8bf-ec78-404f-b4e6-607550ea2c16" providerId="ADAL" clId="{7E9F3A2F-4353-41C7-81A4-97CC275AF225}" dt="2024-09-12T09:35:54.999" v="18" actId="1036"/>
      <pc:docMkLst>
        <pc:docMk/>
      </pc:docMkLst>
      <pc:sldChg chg="modSp mod">
        <pc:chgData name="Jane Kelly" userId="41c6f8bf-ec78-404f-b4e6-607550ea2c16" providerId="ADAL" clId="{7E9F3A2F-4353-41C7-81A4-97CC275AF225}" dt="2024-09-12T09:31:51.423" v="16" actId="1076"/>
        <pc:sldMkLst>
          <pc:docMk/>
          <pc:sldMk cId="2814053576" sldId="256"/>
        </pc:sldMkLst>
        <pc:spChg chg="mod">
          <ac:chgData name="Jane Kelly" userId="41c6f8bf-ec78-404f-b4e6-607550ea2c16" providerId="ADAL" clId="{7E9F3A2F-4353-41C7-81A4-97CC275AF225}" dt="2024-09-12T09:31:51.423" v="16" actId="1076"/>
          <ac:spMkLst>
            <pc:docMk/>
            <pc:sldMk cId="2814053576" sldId="256"/>
            <ac:spMk id="4" creationId="{925F8D89-9773-B75B-A813-F78A6F5EE951}"/>
          </ac:spMkLst>
        </pc:spChg>
      </pc:sldChg>
      <pc:sldChg chg="modSp mod">
        <pc:chgData name="Jane Kelly" userId="41c6f8bf-ec78-404f-b4e6-607550ea2c16" providerId="ADAL" clId="{7E9F3A2F-4353-41C7-81A4-97CC275AF225}" dt="2024-09-12T09:35:54.999" v="18" actId="1036"/>
        <pc:sldMkLst>
          <pc:docMk/>
          <pc:sldMk cId="1623757487" sldId="518"/>
        </pc:sldMkLst>
        <pc:picChg chg="mod">
          <ac:chgData name="Jane Kelly" userId="41c6f8bf-ec78-404f-b4e6-607550ea2c16" providerId="ADAL" clId="{7E9F3A2F-4353-41C7-81A4-97CC275AF225}" dt="2024-09-12T09:35:54.999" v="18" actId="1036"/>
          <ac:picMkLst>
            <pc:docMk/>
            <pc:sldMk cId="1623757487" sldId="518"/>
            <ac:picMk id="2" creationId="{FF32C8A9-BD31-D0DA-E471-7E1DED4C69F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w0-n4EIVxQ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25F8D89-9773-B75B-A813-F78A6F5EE951}"/>
              </a:ext>
            </a:extLst>
          </p:cNvPr>
          <p:cNvSpPr txBox="1"/>
          <p:nvPr/>
        </p:nvSpPr>
        <p:spPr>
          <a:xfrm>
            <a:off x="4749921" y="4894848"/>
            <a:ext cx="65933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hlinkClick r:id="rId3"/>
              </a:rPr>
              <a:t>Wonderful Wonder</a:t>
            </a:r>
            <a:endParaRPr lang="en-GB" sz="2400" dirty="0"/>
          </a:p>
          <a:p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8218E2-030B-4BD8-B876-33B2E5DF6E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6043" y="799098"/>
            <a:ext cx="9229725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053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C423C32-94C4-177D-69A0-336D0C63403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857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6EEFC59-8F4A-C05B-3C39-514DA22B9B1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460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061CB6A-65D4-3F7A-51F0-93EF5D5C72F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616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C536C4-848C-3DFE-F7C8-1375CB7078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7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F293E1-DCF6-6D6A-E8A7-1AD3A9F3062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717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63E04BD-D17E-F2D3-D1F2-5A374C2965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688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CD3C707-A2C6-557F-82C0-58E84956420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774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D047D5-8459-83EC-A7C2-F5517DF2BFB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105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6DD5E7-A52E-5480-0281-95A3C35423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01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13E6BE6-D501-4812-F274-0A7231A944C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0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A7922C-A77C-C0EA-1D73-C6777E855B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905" y="172453"/>
            <a:ext cx="4279014" cy="32086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F560202-5035-363E-496D-4B84A5F2D1A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159" y="3465757"/>
            <a:ext cx="4523874" cy="339224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B3D0D7-0B90-3AA6-CAF8-E66A1D77A0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0211" y="3429860"/>
            <a:ext cx="4335597" cy="32556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49E0CB-06E1-C62D-448E-20F812F5FBB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452" y="172453"/>
            <a:ext cx="4624355" cy="307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2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262A4A-202B-F6A7-6B45-0F6E4693582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9407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71310A3-F8A9-2EE8-ADB6-8452ABA4C9D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4890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7F101D-C755-9D94-B102-5BACA098A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50" y="1143000"/>
            <a:ext cx="47625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7452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AA7048-23D0-6D61-CF3A-A648A9000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6482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7445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8C6DEA7-40C5-32B4-1DBC-4DCA1BEBAF32}"/>
              </a:ext>
            </a:extLst>
          </p:cNvPr>
          <p:cNvSpPr txBox="1"/>
          <p:nvPr/>
        </p:nvSpPr>
        <p:spPr>
          <a:xfrm>
            <a:off x="2112562" y="613031"/>
            <a:ext cx="7966876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Creator God, </a:t>
            </a:r>
          </a:p>
          <a:p>
            <a:r>
              <a:rPr lang="en-GB" sz="3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We stand in awe of all that you have made.</a:t>
            </a:r>
          </a:p>
          <a:p>
            <a:r>
              <a:rPr lang="en-GB" sz="3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Fill our hearts with gratitude</a:t>
            </a:r>
          </a:p>
          <a:p>
            <a:r>
              <a:rPr lang="en-GB" sz="3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for every good gift, both great and small,</a:t>
            </a:r>
          </a:p>
          <a:p>
            <a:r>
              <a:rPr lang="en-GB" sz="3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that inspires and forms us;</a:t>
            </a:r>
          </a:p>
          <a:p>
            <a:r>
              <a:rPr lang="en-GB" sz="3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inviting and enabling us</a:t>
            </a:r>
          </a:p>
          <a:p>
            <a:r>
              <a:rPr lang="en-GB" sz="3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 become people who listen</a:t>
            </a:r>
          </a:p>
          <a:p>
            <a:r>
              <a:rPr lang="en-GB" sz="3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for your still small voice</a:t>
            </a:r>
          </a:p>
          <a:p>
            <a:r>
              <a:rPr lang="en-GB" sz="3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and follow your values in our daily lives.</a:t>
            </a:r>
          </a:p>
          <a:p>
            <a:r>
              <a:rPr lang="en-GB" sz="3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Amen</a:t>
            </a:r>
          </a:p>
        </p:txBody>
      </p:sp>
    </p:spTree>
    <p:extLst>
      <p:ext uri="{BB962C8B-B14F-4D97-AF65-F5344CB8AC3E}">
        <p14:creationId xmlns:p14="http://schemas.microsoft.com/office/powerpoint/2010/main" val="578808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71310A3-F8A9-2EE8-ADB6-8452ABA4C9D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33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0065AE-1F7E-6200-E38E-ED1D5DB31CF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55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BBA7078-D61D-E538-1687-2EBD68C877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178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0DA340-2C1A-A9B6-30B5-8BCE3D645F8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308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AFC665F-AB06-9D2D-6C54-776CBADBA01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052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F32C8A9-BD31-D0DA-E471-7E1DED4C69F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72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757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D0C1F7F-27D7-1F85-5C74-EBDE4BE12D0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46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39752084F974F8A936374EF80F060" ma:contentTypeVersion="15" ma:contentTypeDescription="Create a new document." ma:contentTypeScope="" ma:versionID="8b3dcbd50e312aaa6dbe14a2ac7ac714">
  <xsd:schema xmlns:xsd="http://www.w3.org/2001/XMLSchema" xmlns:xs="http://www.w3.org/2001/XMLSchema" xmlns:p="http://schemas.microsoft.com/office/2006/metadata/properties" xmlns:ns2="2f116d5b-396f-4e4a-83ba-9442a2ac4a70" xmlns:ns3="ac15c9f3-89de-41f0-808e-0d6a6779343a" targetNamespace="http://schemas.microsoft.com/office/2006/metadata/properties" ma:root="true" ma:fieldsID="fe504a614335da41c454dfa96277e792" ns2:_="" ns3:_="">
    <xsd:import namespace="2f116d5b-396f-4e4a-83ba-9442a2ac4a70"/>
    <xsd:import namespace="ac15c9f3-89de-41f0-808e-0d6a677934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116d5b-396f-4e4a-83ba-9442a2ac4a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206aabbe-596b-4e13-ae27-cd64ca0bc19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15c9f3-89de-41f0-808e-0d6a6779343a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e0d2ad1-54e3-4a9c-a987-51603e5c7a31}" ma:internalName="TaxCatchAll" ma:showField="CatchAllData" ma:web="ac15c9f3-89de-41f0-808e-0d6a6779343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84A817-B0F2-44C9-B865-FABCD893A1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1962A1-7542-4649-9E8A-9D9809D0A2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f116d5b-396f-4e4a-83ba-9442a2ac4a70"/>
    <ds:schemaRef ds:uri="ac15c9f3-89de-41f0-808e-0d6a6779343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Hope collective worship</Template>
  <TotalTime>7079</TotalTime>
  <Words>61</Words>
  <Application>Microsoft Office PowerPoint</Application>
  <PresentationFormat>Widescreen</PresentationFormat>
  <Paragraphs>11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Cambria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Sue Bowen</dc:creator>
  <cp:lastModifiedBy>Jane Kelly</cp:lastModifiedBy>
  <cp:revision>53</cp:revision>
  <dcterms:created xsi:type="dcterms:W3CDTF">2021-06-02T12:05:08Z</dcterms:created>
  <dcterms:modified xsi:type="dcterms:W3CDTF">2024-09-12T09:36:01Z</dcterms:modified>
</cp:coreProperties>
</file>