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F62A66-2AFB-469B-ACBB-AD74ED12A552}" v="80" dt="2024-09-18T15:42:40.6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ert Sanders" userId="2099a037-7b68-439e-9557-347cab38f0d9" providerId="ADAL" clId="{BAF62A66-2AFB-469B-ACBB-AD74ED12A552}"/>
    <pc:docChg chg="undo custSel modSld">
      <pc:chgData name="Robert Sanders" userId="2099a037-7b68-439e-9557-347cab38f0d9" providerId="ADAL" clId="{BAF62A66-2AFB-469B-ACBB-AD74ED12A552}" dt="2024-09-18T15:42:45.837" v="205" actId="1038"/>
      <pc:docMkLst>
        <pc:docMk/>
      </pc:docMkLst>
      <pc:sldChg chg="addSp delSp modSp mod">
        <pc:chgData name="Robert Sanders" userId="2099a037-7b68-439e-9557-347cab38f0d9" providerId="ADAL" clId="{BAF62A66-2AFB-469B-ACBB-AD74ED12A552}" dt="2024-09-18T15:42:45.837" v="205" actId="1038"/>
        <pc:sldMkLst>
          <pc:docMk/>
          <pc:sldMk cId="203899911" sldId="256"/>
        </pc:sldMkLst>
        <pc:spChg chg="add mod">
          <ac:chgData name="Robert Sanders" userId="2099a037-7b68-439e-9557-347cab38f0d9" providerId="ADAL" clId="{BAF62A66-2AFB-469B-ACBB-AD74ED12A552}" dt="2024-09-18T15:39:54.592" v="163" actId="14100"/>
          <ac:spMkLst>
            <pc:docMk/>
            <pc:sldMk cId="203899911" sldId="256"/>
            <ac:spMk id="8" creationId="{00A1F36D-419A-2CB1-084A-8E3AE0206A1A}"/>
          </ac:spMkLst>
        </pc:spChg>
        <pc:spChg chg="add mod">
          <ac:chgData name="Robert Sanders" userId="2099a037-7b68-439e-9557-347cab38f0d9" providerId="ADAL" clId="{BAF62A66-2AFB-469B-ACBB-AD74ED12A552}" dt="2024-09-18T15:39:54.592" v="163" actId="14100"/>
          <ac:spMkLst>
            <pc:docMk/>
            <pc:sldMk cId="203899911" sldId="256"/>
            <ac:spMk id="9" creationId="{AC308757-DA26-78F2-B7E4-7CD3DCFC41CA}"/>
          </ac:spMkLst>
        </pc:spChg>
        <pc:spChg chg="add mod">
          <ac:chgData name="Robert Sanders" userId="2099a037-7b68-439e-9557-347cab38f0d9" providerId="ADAL" clId="{BAF62A66-2AFB-469B-ACBB-AD74ED12A552}" dt="2024-09-18T15:42:40.665" v="198" actId="1037"/>
          <ac:spMkLst>
            <pc:docMk/>
            <pc:sldMk cId="203899911" sldId="256"/>
            <ac:spMk id="11" creationId="{11A3D734-CB2C-B93F-F7E7-A513DC5D34A1}"/>
          </ac:spMkLst>
        </pc:spChg>
        <pc:spChg chg="add mod topLvl">
          <ac:chgData name="Robert Sanders" userId="2099a037-7b68-439e-9557-347cab38f0d9" providerId="ADAL" clId="{BAF62A66-2AFB-469B-ACBB-AD74ED12A552}" dt="2024-09-18T15:42:40.665" v="198" actId="1037"/>
          <ac:spMkLst>
            <pc:docMk/>
            <pc:sldMk cId="203899911" sldId="256"/>
            <ac:spMk id="15" creationId="{95F022B9-266C-9AB1-1622-F4B103592C31}"/>
          </ac:spMkLst>
        </pc:spChg>
        <pc:spChg chg="add mod">
          <ac:chgData name="Robert Sanders" userId="2099a037-7b68-439e-9557-347cab38f0d9" providerId="ADAL" clId="{BAF62A66-2AFB-469B-ACBB-AD74ED12A552}" dt="2024-09-18T15:42:40.665" v="198" actId="1037"/>
          <ac:spMkLst>
            <pc:docMk/>
            <pc:sldMk cId="203899911" sldId="256"/>
            <ac:spMk id="17" creationId="{DED506FD-6055-C1AC-7D28-19A25B5FEB5F}"/>
          </ac:spMkLst>
        </pc:spChg>
        <pc:spChg chg="add mod">
          <ac:chgData name="Robert Sanders" userId="2099a037-7b68-439e-9557-347cab38f0d9" providerId="ADAL" clId="{BAF62A66-2AFB-469B-ACBB-AD74ED12A552}" dt="2024-09-18T15:42:40.665" v="198" actId="1037"/>
          <ac:spMkLst>
            <pc:docMk/>
            <pc:sldMk cId="203899911" sldId="256"/>
            <ac:spMk id="18" creationId="{B3FBDF84-FE63-6B99-0FD8-E616F686CA71}"/>
          </ac:spMkLst>
        </pc:spChg>
        <pc:spChg chg="add mod">
          <ac:chgData name="Robert Sanders" userId="2099a037-7b68-439e-9557-347cab38f0d9" providerId="ADAL" clId="{BAF62A66-2AFB-469B-ACBB-AD74ED12A552}" dt="2024-09-18T15:40:47.114" v="181" actId="1037"/>
          <ac:spMkLst>
            <pc:docMk/>
            <pc:sldMk cId="203899911" sldId="256"/>
            <ac:spMk id="19" creationId="{4C6F4679-6628-8D5D-32A0-7C2649876D9B}"/>
          </ac:spMkLst>
        </pc:spChg>
        <pc:spChg chg="add mod">
          <ac:chgData name="Robert Sanders" userId="2099a037-7b68-439e-9557-347cab38f0d9" providerId="ADAL" clId="{BAF62A66-2AFB-469B-ACBB-AD74ED12A552}" dt="2024-09-18T15:40:47.114" v="181" actId="1037"/>
          <ac:spMkLst>
            <pc:docMk/>
            <pc:sldMk cId="203899911" sldId="256"/>
            <ac:spMk id="20" creationId="{166C26CD-B74C-8CB6-D9CA-2C06598D5237}"/>
          </ac:spMkLst>
        </pc:spChg>
        <pc:spChg chg="add mod">
          <ac:chgData name="Robert Sanders" userId="2099a037-7b68-439e-9557-347cab38f0d9" providerId="ADAL" clId="{BAF62A66-2AFB-469B-ACBB-AD74ED12A552}" dt="2024-09-18T15:42:45.837" v="205" actId="1038"/>
          <ac:spMkLst>
            <pc:docMk/>
            <pc:sldMk cId="203899911" sldId="256"/>
            <ac:spMk id="21" creationId="{690C3296-7A66-5DFD-8059-000C3C1CC700}"/>
          </ac:spMkLst>
        </pc:spChg>
        <pc:spChg chg="mod">
          <ac:chgData name="Robert Sanders" userId="2099a037-7b68-439e-9557-347cab38f0d9" providerId="ADAL" clId="{BAF62A66-2AFB-469B-ACBB-AD74ED12A552}" dt="2024-09-18T15:38:36.128" v="122" actId="1076"/>
          <ac:spMkLst>
            <pc:docMk/>
            <pc:sldMk cId="203899911" sldId="256"/>
            <ac:spMk id="25" creationId="{2EB66298-5427-16C7-0CEF-D87F6A430BCB}"/>
          </ac:spMkLst>
        </pc:spChg>
        <pc:spChg chg="mod">
          <ac:chgData name="Robert Sanders" userId="2099a037-7b68-439e-9557-347cab38f0d9" providerId="ADAL" clId="{BAF62A66-2AFB-469B-ACBB-AD74ED12A552}" dt="2024-09-18T15:38:36.128" v="122" actId="1076"/>
          <ac:spMkLst>
            <pc:docMk/>
            <pc:sldMk cId="203899911" sldId="256"/>
            <ac:spMk id="28" creationId="{08C1EF3E-6487-DAD1-B621-7998B492FBC1}"/>
          </ac:spMkLst>
        </pc:spChg>
        <pc:spChg chg="mod">
          <ac:chgData name="Robert Sanders" userId="2099a037-7b68-439e-9557-347cab38f0d9" providerId="ADAL" clId="{BAF62A66-2AFB-469B-ACBB-AD74ED12A552}" dt="2024-09-18T15:38:36.128" v="122" actId="1076"/>
          <ac:spMkLst>
            <pc:docMk/>
            <pc:sldMk cId="203899911" sldId="256"/>
            <ac:spMk id="31" creationId="{B7E63681-CBA6-B693-813B-3B4A9B75CFD0}"/>
          </ac:spMkLst>
        </pc:spChg>
        <pc:spChg chg="mod">
          <ac:chgData name="Robert Sanders" userId="2099a037-7b68-439e-9557-347cab38f0d9" providerId="ADAL" clId="{BAF62A66-2AFB-469B-ACBB-AD74ED12A552}" dt="2024-09-18T15:38:36.128" v="122" actId="1076"/>
          <ac:spMkLst>
            <pc:docMk/>
            <pc:sldMk cId="203899911" sldId="256"/>
            <ac:spMk id="34" creationId="{10B0DC6D-27BD-577C-F6A3-736B554131F6}"/>
          </ac:spMkLst>
        </pc:spChg>
        <pc:spChg chg="add del mod">
          <ac:chgData name="Robert Sanders" userId="2099a037-7b68-439e-9557-347cab38f0d9" providerId="ADAL" clId="{BAF62A66-2AFB-469B-ACBB-AD74ED12A552}" dt="2024-09-18T15:38:37.095" v="123" actId="478"/>
          <ac:spMkLst>
            <pc:docMk/>
            <pc:sldMk cId="203899911" sldId="256"/>
            <ac:spMk id="35" creationId="{08587FBC-41C4-FCB8-86B3-CA73E656A88F}"/>
          </ac:spMkLst>
        </pc:spChg>
        <pc:spChg chg="add del mod">
          <ac:chgData name="Robert Sanders" userId="2099a037-7b68-439e-9557-347cab38f0d9" providerId="ADAL" clId="{BAF62A66-2AFB-469B-ACBB-AD74ED12A552}" dt="2024-09-18T15:38:37.095" v="123" actId="478"/>
          <ac:spMkLst>
            <pc:docMk/>
            <pc:sldMk cId="203899911" sldId="256"/>
            <ac:spMk id="36" creationId="{7D868727-C4CF-AC91-34A6-0FB2A7732676}"/>
          </ac:spMkLst>
        </pc:spChg>
        <pc:spChg chg="add del mod">
          <ac:chgData name="Robert Sanders" userId="2099a037-7b68-439e-9557-347cab38f0d9" providerId="ADAL" clId="{BAF62A66-2AFB-469B-ACBB-AD74ED12A552}" dt="2024-09-18T15:38:37.095" v="123" actId="478"/>
          <ac:spMkLst>
            <pc:docMk/>
            <pc:sldMk cId="203899911" sldId="256"/>
            <ac:spMk id="38" creationId="{48886764-DE11-03DD-B616-C5B0F51AB43E}"/>
          </ac:spMkLst>
        </pc:spChg>
        <pc:spChg chg="add del mod">
          <ac:chgData name="Robert Sanders" userId="2099a037-7b68-439e-9557-347cab38f0d9" providerId="ADAL" clId="{BAF62A66-2AFB-469B-ACBB-AD74ED12A552}" dt="2024-09-18T15:38:37.095" v="123" actId="478"/>
          <ac:spMkLst>
            <pc:docMk/>
            <pc:sldMk cId="203899911" sldId="256"/>
            <ac:spMk id="39" creationId="{9A816EE4-F3BC-BAFD-3EDF-28DED7834B39}"/>
          </ac:spMkLst>
        </pc:spChg>
        <pc:spChg chg="add del mod">
          <ac:chgData name="Robert Sanders" userId="2099a037-7b68-439e-9557-347cab38f0d9" providerId="ADAL" clId="{BAF62A66-2AFB-469B-ACBB-AD74ED12A552}" dt="2024-09-18T15:38:37.095" v="123" actId="478"/>
          <ac:spMkLst>
            <pc:docMk/>
            <pc:sldMk cId="203899911" sldId="256"/>
            <ac:spMk id="40" creationId="{E42A00CD-69F5-7A7A-41FD-A91FDCBCE909}"/>
          </ac:spMkLst>
        </pc:spChg>
        <pc:spChg chg="mod">
          <ac:chgData name="Robert Sanders" userId="2099a037-7b68-439e-9557-347cab38f0d9" providerId="ADAL" clId="{BAF62A66-2AFB-469B-ACBB-AD74ED12A552}" dt="2024-09-18T15:39:22.041" v="157" actId="1076"/>
          <ac:spMkLst>
            <pc:docMk/>
            <pc:sldMk cId="203899911" sldId="256"/>
            <ac:spMk id="43" creationId="{C3FE405A-2A1F-1B88-6187-6689DB7D579F}"/>
          </ac:spMkLst>
        </pc:spChg>
        <pc:spChg chg="mod">
          <ac:chgData name="Robert Sanders" userId="2099a037-7b68-439e-9557-347cab38f0d9" providerId="ADAL" clId="{BAF62A66-2AFB-469B-ACBB-AD74ED12A552}" dt="2024-09-18T15:39:22.041" v="157" actId="1076"/>
          <ac:spMkLst>
            <pc:docMk/>
            <pc:sldMk cId="203899911" sldId="256"/>
            <ac:spMk id="46" creationId="{1E8BF61B-49FF-BE8D-ADF6-C8DD1485FC37}"/>
          </ac:spMkLst>
        </pc:spChg>
        <pc:spChg chg="mod">
          <ac:chgData name="Robert Sanders" userId="2099a037-7b68-439e-9557-347cab38f0d9" providerId="ADAL" clId="{BAF62A66-2AFB-469B-ACBB-AD74ED12A552}" dt="2024-09-18T15:39:22.041" v="157" actId="1076"/>
          <ac:spMkLst>
            <pc:docMk/>
            <pc:sldMk cId="203899911" sldId="256"/>
            <ac:spMk id="49" creationId="{E9007DA0-FA49-BD58-8EBC-0CB9128E74F9}"/>
          </ac:spMkLst>
        </pc:spChg>
        <pc:spChg chg="add del mod">
          <ac:chgData name="Robert Sanders" userId="2099a037-7b68-439e-9557-347cab38f0d9" providerId="ADAL" clId="{BAF62A66-2AFB-469B-ACBB-AD74ED12A552}" dt="2024-09-18T15:39:46.139" v="161" actId="478"/>
          <ac:spMkLst>
            <pc:docMk/>
            <pc:sldMk cId="203899911" sldId="256"/>
            <ac:spMk id="50" creationId="{22117585-F414-24FC-13AD-2A06A208AE93}"/>
          </ac:spMkLst>
        </pc:spChg>
        <pc:spChg chg="add del mod">
          <ac:chgData name="Robert Sanders" userId="2099a037-7b68-439e-9557-347cab38f0d9" providerId="ADAL" clId="{BAF62A66-2AFB-469B-ACBB-AD74ED12A552}" dt="2024-09-18T15:39:46.139" v="161" actId="478"/>
          <ac:spMkLst>
            <pc:docMk/>
            <pc:sldMk cId="203899911" sldId="256"/>
            <ac:spMk id="52" creationId="{F5F9DE06-AEF5-8819-223A-2401CD3CC1E7}"/>
          </ac:spMkLst>
        </pc:spChg>
        <pc:spChg chg="add del mod">
          <ac:chgData name="Robert Sanders" userId="2099a037-7b68-439e-9557-347cab38f0d9" providerId="ADAL" clId="{BAF62A66-2AFB-469B-ACBB-AD74ED12A552}" dt="2024-09-18T15:39:46.139" v="161" actId="478"/>
          <ac:spMkLst>
            <pc:docMk/>
            <pc:sldMk cId="203899911" sldId="256"/>
            <ac:spMk id="53" creationId="{5544AA78-138B-1B1A-B277-B7B3831DDACA}"/>
          </ac:spMkLst>
        </pc:spChg>
        <pc:spChg chg="add mod">
          <ac:chgData name="Robert Sanders" userId="2099a037-7b68-439e-9557-347cab38f0d9" providerId="ADAL" clId="{BAF62A66-2AFB-469B-ACBB-AD74ED12A552}" dt="2024-09-18T15:39:25.993" v="158"/>
          <ac:spMkLst>
            <pc:docMk/>
            <pc:sldMk cId="203899911" sldId="256"/>
            <ac:spMk id="54" creationId="{065A0F7C-E1DF-1FA6-17BE-02AD0AA66C0E}"/>
          </ac:spMkLst>
        </pc:spChg>
        <pc:spChg chg="mod">
          <ac:chgData name="Robert Sanders" userId="2099a037-7b68-439e-9557-347cab38f0d9" providerId="ADAL" clId="{BAF62A66-2AFB-469B-ACBB-AD74ED12A552}" dt="2024-09-18T15:39:31.135" v="159"/>
          <ac:spMkLst>
            <pc:docMk/>
            <pc:sldMk cId="203899911" sldId="256"/>
            <ac:spMk id="57" creationId="{8B8DE053-0FE1-BCA4-453A-81C0881F1502}"/>
          </ac:spMkLst>
        </pc:spChg>
        <pc:spChg chg="add del mod">
          <ac:chgData name="Robert Sanders" userId="2099a037-7b68-439e-9557-347cab38f0d9" providerId="ADAL" clId="{BAF62A66-2AFB-469B-ACBB-AD74ED12A552}" dt="2024-09-18T15:39:48.449" v="162" actId="478"/>
          <ac:spMkLst>
            <pc:docMk/>
            <pc:sldMk cId="203899911" sldId="256"/>
            <ac:spMk id="58" creationId="{3E2758D7-FF82-AE3C-B7D2-20DD82337F5C}"/>
          </ac:spMkLst>
        </pc:spChg>
        <pc:grpChg chg="add mod">
          <ac:chgData name="Robert Sanders" userId="2099a037-7b68-439e-9557-347cab38f0d9" providerId="ADAL" clId="{BAF62A66-2AFB-469B-ACBB-AD74ED12A552}" dt="2024-09-18T15:40:47.114" v="181" actId="1037"/>
          <ac:grpSpMkLst>
            <pc:docMk/>
            <pc:sldMk cId="203899911" sldId="256"/>
            <ac:grpSpMk id="12" creationId="{3BC8FC53-3D64-3DF2-6AAD-134929B59C3D}"/>
          </ac:grpSpMkLst>
        </pc:grpChg>
        <pc:grpChg chg="add mod">
          <ac:chgData name="Robert Sanders" userId="2099a037-7b68-439e-9557-347cab38f0d9" providerId="ADAL" clId="{BAF62A66-2AFB-469B-ACBB-AD74ED12A552}" dt="2024-09-18T15:42:45.837" v="205" actId="1038"/>
          <ac:grpSpMkLst>
            <pc:docMk/>
            <pc:sldMk cId="203899911" sldId="256"/>
            <ac:grpSpMk id="13" creationId="{B031DA20-0D1F-E6EC-E1EB-BCC0729EBA18}"/>
          </ac:grpSpMkLst>
        </pc:grpChg>
        <pc:grpChg chg="add mod">
          <ac:chgData name="Robert Sanders" userId="2099a037-7b68-439e-9557-347cab38f0d9" providerId="ADAL" clId="{BAF62A66-2AFB-469B-ACBB-AD74ED12A552}" dt="2024-09-18T15:42:40.665" v="198" actId="1037"/>
          <ac:grpSpMkLst>
            <pc:docMk/>
            <pc:sldMk cId="203899911" sldId="256"/>
            <ac:grpSpMk id="14" creationId="{143B382C-3AF3-8C84-FF66-624E3D914DA3}"/>
          </ac:grpSpMkLst>
        </pc:grpChg>
        <pc:grpChg chg="add del mod">
          <ac:chgData name="Robert Sanders" userId="2099a037-7b68-439e-9557-347cab38f0d9" providerId="ADAL" clId="{BAF62A66-2AFB-469B-ACBB-AD74ED12A552}" dt="2024-09-18T15:42:40.665" v="198" actId="1037"/>
          <ac:grpSpMkLst>
            <pc:docMk/>
            <pc:sldMk cId="203899911" sldId="256"/>
            <ac:grpSpMk id="16" creationId="{2E806763-25A3-4EAB-29A9-04CDBF7894EA}"/>
          </ac:grpSpMkLst>
        </pc:grpChg>
        <pc:grpChg chg="add del mod">
          <ac:chgData name="Robert Sanders" userId="2099a037-7b68-439e-9557-347cab38f0d9" providerId="ADAL" clId="{BAF62A66-2AFB-469B-ACBB-AD74ED12A552}" dt="2024-09-18T15:38:37.095" v="123" actId="478"/>
          <ac:grpSpMkLst>
            <pc:docMk/>
            <pc:sldMk cId="203899911" sldId="256"/>
            <ac:grpSpMk id="23" creationId="{0FC201D7-219B-C9DE-06F4-53FF8FF47FAC}"/>
          </ac:grpSpMkLst>
        </pc:grpChg>
        <pc:grpChg chg="add del mod">
          <ac:chgData name="Robert Sanders" userId="2099a037-7b68-439e-9557-347cab38f0d9" providerId="ADAL" clId="{BAF62A66-2AFB-469B-ACBB-AD74ED12A552}" dt="2024-09-18T15:38:37.095" v="123" actId="478"/>
          <ac:grpSpMkLst>
            <pc:docMk/>
            <pc:sldMk cId="203899911" sldId="256"/>
            <ac:grpSpMk id="26" creationId="{08B1A6B6-B43B-4209-B172-889EC0BF084E}"/>
          </ac:grpSpMkLst>
        </pc:grpChg>
        <pc:grpChg chg="add del mod">
          <ac:chgData name="Robert Sanders" userId="2099a037-7b68-439e-9557-347cab38f0d9" providerId="ADAL" clId="{BAF62A66-2AFB-469B-ACBB-AD74ED12A552}" dt="2024-09-18T15:38:37.095" v="123" actId="478"/>
          <ac:grpSpMkLst>
            <pc:docMk/>
            <pc:sldMk cId="203899911" sldId="256"/>
            <ac:grpSpMk id="29" creationId="{51FB07E5-9AB7-93E4-2070-13016CF1A433}"/>
          </ac:grpSpMkLst>
        </pc:grpChg>
        <pc:grpChg chg="add del mod">
          <ac:chgData name="Robert Sanders" userId="2099a037-7b68-439e-9557-347cab38f0d9" providerId="ADAL" clId="{BAF62A66-2AFB-469B-ACBB-AD74ED12A552}" dt="2024-09-18T15:38:37.095" v="123" actId="478"/>
          <ac:grpSpMkLst>
            <pc:docMk/>
            <pc:sldMk cId="203899911" sldId="256"/>
            <ac:grpSpMk id="32" creationId="{F34CCC8C-68B8-875A-4D14-4F0F1B0ABC87}"/>
          </ac:grpSpMkLst>
        </pc:grpChg>
        <pc:grpChg chg="add del mod">
          <ac:chgData name="Robert Sanders" userId="2099a037-7b68-439e-9557-347cab38f0d9" providerId="ADAL" clId="{BAF62A66-2AFB-469B-ACBB-AD74ED12A552}" dt="2024-09-18T15:39:46.139" v="161" actId="478"/>
          <ac:grpSpMkLst>
            <pc:docMk/>
            <pc:sldMk cId="203899911" sldId="256"/>
            <ac:grpSpMk id="41" creationId="{6C16D007-A7E3-337A-AC74-42252BA2581E}"/>
          </ac:grpSpMkLst>
        </pc:grpChg>
        <pc:grpChg chg="add del mod">
          <ac:chgData name="Robert Sanders" userId="2099a037-7b68-439e-9557-347cab38f0d9" providerId="ADAL" clId="{BAF62A66-2AFB-469B-ACBB-AD74ED12A552}" dt="2024-09-18T15:39:46.139" v="161" actId="478"/>
          <ac:grpSpMkLst>
            <pc:docMk/>
            <pc:sldMk cId="203899911" sldId="256"/>
            <ac:grpSpMk id="44" creationId="{47B17AE1-206A-C5D3-B074-95649CBDA61A}"/>
          </ac:grpSpMkLst>
        </pc:grpChg>
        <pc:grpChg chg="add del mod">
          <ac:chgData name="Robert Sanders" userId="2099a037-7b68-439e-9557-347cab38f0d9" providerId="ADAL" clId="{BAF62A66-2AFB-469B-ACBB-AD74ED12A552}" dt="2024-09-18T15:39:46.139" v="161" actId="478"/>
          <ac:grpSpMkLst>
            <pc:docMk/>
            <pc:sldMk cId="203899911" sldId="256"/>
            <ac:grpSpMk id="47" creationId="{8F5D179C-8863-F9E8-20CE-DB050F013E7D}"/>
          </ac:grpSpMkLst>
        </pc:grpChg>
        <pc:grpChg chg="add del mod">
          <ac:chgData name="Robert Sanders" userId="2099a037-7b68-439e-9557-347cab38f0d9" providerId="ADAL" clId="{BAF62A66-2AFB-469B-ACBB-AD74ED12A552}" dt="2024-09-18T15:39:48.449" v="162" actId="478"/>
          <ac:grpSpMkLst>
            <pc:docMk/>
            <pc:sldMk cId="203899911" sldId="256"/>
            <ac:grpSpMk id="55" creationId="{A46F6613-5469-BAF2-847F-E5746D0F2544}"/>
          </ac:grpSpMkLst>
        </pc:grpChg>
        <pc:picChg chg="add mod topLvl modCrop">
          <ac:chgData name="Robert Sanders" userId="2099a037-7b68-439e-9557-347cab38f0d9" providerId="ADAL" clId="{BAF62A66-2AFB-469B-ACBB-AD74ED12A552}" dt="2024-09-18T15:42:40.665" v="198" actId="1037"/>
          <ac:picMkLst>
            <pc:docMk/>
            <pc:sldMk cId="203899911" sldId="256"/>
            <ac:picMk id="4" creationId="{112E9CD2-89D3-4FE3-EA96-1C9771E07CB7}"/>
          </ac:picMkLst>
        </pc:picChg>
        <pc:picChg chg="add mod modCrop">
          <ac:chgData name="Robert Sanders" userId="2099a037-7b68-439e-9557-347cab38f0d9" providerId="ADAL" clId="{BAF62A66-2AFB-469B-ACBB-AD74ED12A552}" dt="2024-09-18T15:39:54.592" v="163" actId="14100"/>
          <ac:picMkLst>
            <pc:docMk/>
            <pc:sldMk cId="203899911" sldId="256"/>
            <ac:picMk id="5" creationId="{C6200A70-D245-2FAD-DDFB-8871E5521A95}"/>
          </ac:picMkLst>
        </pc:picChg>
        <pc:picChg chg="add mod modCrop">
          <ac:chgData name="Robert Sanders" userId="2099a037-7b68-439e-9557-347cab38f0d9" providerId="ADAL" clId="{BAF62A66-2AFB-469B-ACBB-AD74ED12A552}" dt="2024-09-18T15:40:47.114" v="181" actId="1037"/>
          <ac:picMkLst>
            <pc:docMk/>
            <pc:sldMk cId="203899911" sldId="256"/>
            <ac:picMk id="6" creationId="{CB6A48B9-A711-9232-5908-7B5975AEA499}"/>
          </ac:picMkLst>
        </pc:picChg>
        <pc:picChg chg="add mod modCrop">
          <ac:chgData name="Robert Sanders" userId="2099a037-7b68-439e-9557-347cab38f0d9" providerId="ADAL" clId="{BAF62A66-2AFB-469B-ACBB-AD74ED12A552}" dt="2024-09-18T15:39:54.592" v="163" actId="14100"/>
          <ac:picMkLst>
            <pc:docMk/>
            <pc:sldMk cId="203899911" sldId="256"/>
            <ac:picMk id="7" creationId="{54C87FA0-ED9B-4578-A768-078D80E46D8A}"/>
          </ac:picMkLst>
        </pc:picChg>
        <pc:picChg chg="add mod modCrop">
          <ac:chgData name="Robert Sanders" userId="2099a037-7b68-439e-9557-347cab38f0d9" providerId="ADAL" clId="{BAF62A66-2AFB-469B-ACBB-AD74ED12A552}" dt="2024-09-18T15:42:40.665" v="198" actId="1037"/>
          <ac:picMkLst>
            <pc:docMk/>
            <pc:sldMk cId="203899911" sldId="256"/>
            <ac:picMk id="10" creationId="{A595170C-BADE-7573-E36D-09CAE44F2738}"/>
          </ac:picMkLst>
        </pc:picChg>
        <pc:picChg chg="add del mod">
          <ac:chgData name="Robert Sanders" userId="2099a037-7b68-439e-9557-347cab38f0d9" providerId="ADAL" clId="{BAF62A66-2AFB-469B-ACBB-AD74ED12A552}" dt="2024-09-18T15:38:37.095" v="123" actId="478"/>
          <ac:picMkLst>
            <pc:docMk/>
            <pc:sldMk cId="203899911" sldId="256"/>
            <ac:picMk id="22" creationId="{9757A3B6-F85C-8ECC-002B-7357EBC1E688}"/>
          </ac:picMkLst>
        </pc:picChg>
        <pc:picChg chg="mod">
          <ac:chgData name="Robert Sanders" userId="2099a037-7b68-439e-9557-347cab38f0d9" providerId="ADAL" clId="{BAF62A66-2AFB-469B-ACBB-AD74ED12A552}" dt="2024-09-18T15:38:36.128" v="122" actId="1076"/>
          <ac:picMkLst>
            <pc:docMk/>
            <pc:sldMk cId="203899911" sldId="256"/>
            <ac:picMk id="24" creationId="{8817A7DE-0177-B178-3E22-D9D6185710D8}"/>
          </ac:picMkLst>
        </pc:picChg>
        <pc:picChg chg="mod">
          <ac:chgData name="Robert Sanders" userId="2099a037-7b68-439e-9557-347cab38f0d9" providerId="ADAL" clId="{BAF62A66-2AFB-469B-ACBB-AD74ED12A552}" dt="2024-09-18T15:38:36.128" v="122" actId="1076"/>
          <ac:picMkLst>
            <pc:docMk/>
            <pc:sldMk cId="203899911" sldId="256"/>
            <ac:picMk id="27" creationId="{8B43B7ED-1D85-6ED9-4BF6-D05011C1F5A3}"/>
          </ac:picMkLst>
        </pc:picChg>
        <pc:picChg chg="mod">
          <ac:chgData name="Robert Sanders" userId="2099a037-7b68-439e-9557-347cab38f0d9" providerId="ADAL" clId="{BAF62A66-2AFB-469B-ACBB-AD74ED12A552}" dt="2024-09-18T15:38:36.128" v="122" actId="1076"/>
          <ac:picMkLst>
            <pc:docMk/>
            <pc:sldMk cId="203899911" sldId="256"/>
            <ac:picMk id="30" creationId="{715BE5A9-F50F-648D-79E1-0282FD20D263}"/>
          </ac:picMkLst>
        </pc:picChg>
        <pc:picChg chg="mod">
          <ac:chgData name="Robert Sanders" userId="2099a037-7b68-439e-9557-347cab38f0d9" providerId="ADAL" clId="{BAF62A66-2AFB-469B-ACBB-AD74ED12A552}" dt="2024-09-18T15:38:36.128" v="122" actId="1076"/>
          <ac:picMkLst>
            <pc:docMk/>
            <pc:sldMk cId="203899911" sldId="256"/>
            <ac:picMk id="33" creationId="{46886DC1-186E-D9CD-C34B-F65C1AC7DAB8}"/>
          </ac:picMkLst>
        </pc:picChg>
        <pc:picChg chg="add del mod">
          <ac:chgData name="Robert Sanders" userId="2099a037-7b68-439e-9557-347cab38f0d9" providerId="ADAL" clId="{BAF62A66-2AFB-469B-ACBB-AD74ED12A552}" dt="2024-09-18T15:38:37.095" v="123" actId="478"/>
          <ac:picMkLst>
            <pc:docMk/>
            <pc:sldMk cId="203899911" sldId="256"/>
            <ac:picMk id="37" creationId="{29E0DD52-A9C8-0622-9B8C-3A90C2760D32}"/>
          </ac:picMkLst>
        </pc:picChg>
        <pc:picChg chg="mod">
          <ac:chgData name="Robert Sanders" userId="2099a037-7b68-439e-9557-347cab38f0d9" providerId="ADAL" clId="{BAF62A66-2AFB-469B-ACBB-AD74ED12A552}" dt="2024-09-18T15:39:22.041" v="157" actId="1076"/>
          <ac:picMkLst>
            <pc:docMk/>
            <pc:sldMk cId="203899911" sldId="256"/>
            <ac:picMk id="42" creationId="{3EC3C78D-CEEC-D440-C0A6-A34E3DC7EE37}"/>
          </ac:picMkLst>
        </pc:picChg>
        <pc:picChg chg="mod">
          <ac:chgData name="Robert Sanders" userId="2099a037-7b68-439e-9557-347cab38f0d9" providerId="ADAL" clId="{BAF62A66-2AFB-469B-ACBB-AD74ED12A552}" dt="2024-09-18T15:39:22.041" v="157" actId="1076"/>
          <ac:picMkLst>
            <pc:docMk/>
            <pc:sldMk cId="203899911" sldId="256"/>
            <ac:picMk id="45" creationId="{C7F68DC9-73FF-06B2-D6DC-8540F149D0EE}"/>
          </ac:picMkLst>
        </pc:picChg>
        <pc:picChg chg="mod">
          <ac:chgData name="Robert Sanders" userId="2099a037-7b68-439e-9557-347cab38f0d9" providerId="ADAL" clId="{BAF62A66-2AFB-469B-ACBB-AD74ED12A552}" dt="2024-09-18T15:39:22.041" v="157" actId="1076"/>
          <ac:picMkLst>
            <pc:docMk/>
            <pc:sldMk cId="203899911" sldId="256"/>
            <ac:picMk id="48" creationId="{F29F6E0E-179B-47C2-0143-A9126D30EA4A}"/>
          </ac:picMkLst>
        </pc:picChg>
        <pc:picChg chg="add del mod">
          <ac:chgData name="Robert Sanders" userId="2099a037-7b68-439e-9557-347cab38f0d9" providerId="ADAL" clId="{BAF62A66-2AFB-469B-ACBB-AD74ED12A552}" dt="2024-09-18T15:39:46.139" v="161" actId="478"/>
          <ac:picMkLst>
            <pc:docMk/>
            <pc:sldMk cId="203899911" sldId="256"/>
            <ac:picMk id="51" creationId="{F251BD6C-94E6-178D-60E0-50B9BDF46975}"/>
          </ac:picMkLst>
        </pc:picChg>
        <pc:picChg chg="mod">
          <ac:chgData name="Robert Sanders" userId="2099a037-7b68-439e-9557-347cab38f0d9" providerId="ADAL" clId="{BAF62A66-2AFB-469B-ACBB-AD74ED12A552}" dt="2024-09-18T15:39:31.135" v="159"/>
          <ac:picMkLst>
            <pc:docMk/>
            <pc:sldMk cId="203899911" sldId="256"/>
            <ac:picMk id="56" creationId="{3CF9B027-16D2-C548-385E-34CA860D309F}"/>
          </ac:picMkLst>
        </pc:picChg>
        <pc:picChg chg="add mod">
          <ac:chgData name="Robert Sanders" userId="2099a037-7b68-439e-9557-347cab38f0d9" providerId="ADAL" clId="{BAF62A66-2AFB-469B-ACBB-AD74ED12A552}" dt="2024-09-18T15:42:40.665" v="198" actId="1037"/>
          <ac:picMkLst>
            <pc:docMk/>
            <pc:sldMk cId="203899911" sldId="256"/>
            <ac:picMk id="1026" creationId="{2BDBE618-1B97-C5E4-D6CD-BD47A3599BF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773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00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881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514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030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35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559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23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76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92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21A5E07-0A71-40F5-A725-233DB2E7AA28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B47DB5-14AD-4DF9-8107-C8D52F3E3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82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B6A48B9-A711-9232-5908-7B5975AEA4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548" t="73041" r="17828" b="13475"/>
          <a:stretch/>
        </p:blipFill>
        <p:spPr>
          <a:xfrm>
            <a:off x="4271273" y="4821280"/>
            <a:ext cx="1029615" cy="96975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BC8FC53-3D64-3DF2-6AAD-134929B59C3D}"/>
              </a:ext>
            </a:extLst>
          </p:cNvPr>
          <p:cNvGrpSpPr/>
          <p:nvPr/>
        </p:nvGrpSpPr>
        <p:grpSpPr>
          <a:xfrm>
            <a:off x="3942408" y="1937778"/>
            <a:ext cx="2099538" cy="1879647"/>
            <a:chOff x="7686392" y="715225"/>
            <a:chExt cx="1655420" cy="14213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6200A70-D245-2FAD-DDFB-8871E5521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1066" t="27900" r="-45" b="45963"/>
            <a:stretch/>
          </p:blipFill>
          <p:spPr>
            <a:xfrm>
              <a:off x="7686392" y="715225"/>
              <a:ext cx="1655420" cy="142139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A1F36D-419A-2CB1-084A-8E3AE0206A1A}"/>
                </a:ext>
              </a:extLst>
            </p:cNvPr>
            <p:cNvSpPr/>
            <p:nvPr/>
          </p:nvSpPr>
          <p:spPr>
            <a:xfrm>
              <a:off x="7686392" y="715225"/>
              <a:ext cx="561315" cy="2172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31DA20-0D1F-E6EC-E1EB-BCC0729EBA18}"/>
              </a:ext>
            </a:extLst>
          </p:cNvPr>
          <p:cNvGrpSpPr/>
          <p:nvPr/>
        </p:nvGrpSpPr>
        <p:grpSpPr>
          <a:xfrm>
            <a:off x="7422852" y="535307"/>
            <a:ext cx="1676421" cy="1089478"/>
            <a:chOff x="7396681" y="4399983"/>
            <a:chExt cx="1321806" cy="8238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4C87FA0-ED9B-4578-A768-078D80E46D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4013" t="77869" r="42858" b="6984"/>
            <a:stretch/>
          </p:blipFill>
          <p:spPr>
            <a:xfrm>
              <a:off x="7396681" y="4399983"/>
              <a:ext cx="1321806" cy="823866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C308757-DA26-78F2-B7E4-7CD3DCFC41CA}"/>
                </a:ext>
              </a:extLst>
            </p:cNvPr>
            <p:cNvSpPr/>
            <p:nvPr/>
          </p:nvSpPr>
          <p:spPr>
            <a:xfrm>
              <a:off x="8148119" y="4979408"/>
              <a:ext cx="561315" cy="21728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43B382C-3AF3-8C84-FF66-624E3D914DA3}"/>
              </a:ext>
            </a:extLst>
          </p:cNvPr>
          <p:cNvGrpSpPr/>
          <p:nvPr/>
        </p:nvGrpSpPr>
        <p:grpSpPr>
          <a:xfrm>
            <a:off x="715780" y="4559488"/>
            <a:ext cx="1612253" cy="1891624"/>
            <a:chOff x="5397468" y="4591191"/>
            <a:chExt cx="1271211" cy="143045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595170C-BADE-7573-E36D-09CAE44F27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667" t="56062" r="69155" b="17637"/>
            <a:stretch/>
          </p:blipFill>
          <p:spPr>
            <a:xfrm>
              <a:off x="5397468" y="4591191"/>
              <a:ext cx="1267485" cy="1430448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1A3D734-CB2C-B93F-F7E7-A513DC5D34A1}"/>
                </a:ext>
              </a:extLst>
            </p:cNvPr>
            <p:cNvSpPr/>
            <p:nvPr/>
          </p:nvSpPr>
          <p:spPr>
            <a:xfrm>
              <a:off x="6107364" y="5504508"/>
              <a:ext cx="561315" cy="5171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E806763-25A3-4EAB-29A9-04CDBF7894EA}"/>
              </a:ext>
            </a:extLst>
          </p:cNvPr>
          <p:cNvGrpSpPr/>
          <p:nvPr/>
        </p:nvGrpSpPr>
        <p:grpSpPr>
          <a:xfrm>
            <a:off x="337864" y="211445"/>
            <a:ext cx="2671743" cy="1912345"/>
            <a:chOff x="4363769" y="2726103"/>
            <a:chExt cx="1720160" cy="106277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12E9CD2-89D3-4FE3-EA96-1C9771E07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9403" t="22286" r="60497" b="60236"/>
            <a:stretch/>
          </p:blipFill>
          <p:spPr>
            <a:xfrm>
              <a:off x="4363769" y="2838260"/>
              <a:ext cx="1720159" cy="95061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5F022B9-266C-9AB1-1622-F4B103592C31}"/>
                </a:ext>
              </a:extLst>
            </p:cNvPr>
            <p:cNvSpPr/>
            <p:nvPr/>
          </p:nvSpPr>
          <p:spPr>
            <a:xfrm>
              <a:off x="5332491" y="2726103"/>
              <a:ext cx="751438" cy="478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ED506FD-6055-C1AC-7D28-19A25B5FEB5F}"/>
              </a:ext>
            </a:extLst>
          </p:cNvPr>
          <p:cNvSpPr/>
          <p:nvPr/>
        </p:nvSpPr>
        <p:spPr>
          <a:xfrm>
            <a:off x="77494" y="98762"/>
            <a:ext cx="3077267" cy="22268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FBDF84-FE63-6B99-0FD8-E616F686CA71}"/>
              </a:ext>
            </a:extLst>
          </p:cNvPr>
          <p:cNvSpPr/>
          <p:nvPr/>
        </p:nvSpPr>
        <p:spPr>
          <a:xfrm>
            <a:off x="32466" y="4345974"/>
            <a:ext cx="3077267" cy="22268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Dragonflies Reproduction: Over 33 Royalty-Free Licensable Stock  Illustrations &amp; Drawings | Shutterstock">
            <a:extLst>
              <a:ext uri="{FF2B5EF4-FFF2-40B4-BE49-F238E27FC236}">
                <a16:creationId xmlns:a16="http://schemas.microsoft.com/office/drawing/2014/main" id="{2BDBE618-1B97-C5E4-D6CD-BD47A3599B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2" t="39222" r="72508" b="57449"/>
          <a:stretch/>
        </p:blipFill>
        <p:spPr bwMode="auto">
          <a:xfrm>
            <a:off x="1932720" y="1752469"/>
            <a:ext cx="818902" cy="28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C6F4679-6628-8D5D-32A0-7C2649876D9B}"/>
              </a:ext>
            </a:extLst>
          </p:cNvPr>
          <p:cNvSpPr/>
          <p:nvPr/>
        </p:nvSpPr>
        <p:spPr>
          <a:xfrm>
            <a:off x="3442621" y="1881479"/>
            <a:ext cx="3077267" cy="22268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66C26CD-B74C-8CB6-D9CA-2C06598D5237}"/>
              </a:ext>
            </a:extLst>
          </p:cNvPr>
          <p:cNvSpPr/>
          <p:nvPr/>
        </p:nvSpPr>
        <p:spPr>
          <a:xfrm>
            <a:off x="3447409" y="4345974"/>
            <a:ext cx="3077267" cy="22268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90C3296-7A66-5DFD-8059-000C3C1CC700}"/>
              </a:ext>
            </a:extLst>
          </p:cNvPr>
          <p:cNvSpPr/>
          <p:nvPr/>
        </p:nvSpPr>
        <p:spPr>
          <a:xfrm>
            <a:off x="6768064" y="98762"/>
            <a:ext cx="3077267" cy="22268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99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039752084F974F8A936374EF80F060" ma:contentTypeVersion="15" ma:contentTypeDescription="Create a new document." ma:contentTypeScope="" ma:versionID="8b3dcbd50e312aaa6dbe14a2ac7ac714">
  <xsd:schema xmlns:xsd="http://www.w3.org/2001/XMLSchema" xmlns:xs="http://www.w3.org/2001/XMLSchema" xmlns:p="http://schemas.microsoft.com/office/2006/metadata/properties" xmlns:ns2="2f116d5b-396f-4e4a-83ba-9442a2ac4a70" xmlns:ns3="ac15c9f3-89de-41f0-808e-0d6a6779343a" targetNamespace="http://schemas.microsoft.com/office/2006/metadata/properties" ma:root="true" ma:fieldsID="fe504a614335da41c454dfa96277e792" ns2:_="" ns3:_="">
    <xsd:import namespace="2f116d5b-396f-4e4a-83ba-9442a2ac4a70"/>
    <xsd:import namespace="ac15c9f3-89de-41f0-808e-0d6a677934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116d5b-396f-4e4a-83ba-9442a2ac4a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206aabbe-596b-4e13-ae27-cd64ca0bc19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15c9f3-89de-41f0-808e-0d6a6779343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e0d2ad1-54e3-4a9c-a987-51603e5c7a31}" ma:internalName="TaxCatchAll" ma:showField="CatchAllData" ma:web="ac15c9f3-89de-41f0-808e-0d6a6779343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c15c9f3-89de-41f0-808e-0d6a6779343a" xsi:nil="true"/>
    <lcf76f155ced4ddcb4097134ff3c332f xmlns="2f116d5b-396f-4e4a-83ba-9442a2ac4a7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F2B60E6-46B1-42D2-AC5E-82373FDA8FEE}"/>
</file>

<file path=customXml/itemProps2.xml><?xml version="1.0" encoding="utf-8"?>
<ds:datastoreItem xmlns:ds="http://schemas.openxmlformats.org/officeDocument/2006/customXml" ds:itemID="{604F8620-65DC-4673-A331-8DA4E55AD9F3}"/>
</file>

<file path=customXml/itemProps3.xml><?xml version="1.0" encoding="utf-8"?>
<ds:datastoreItem xmlns:ds="http://schemas.openxmlformats.org/officeDocument/2006/customXml" ds:itemID="{41552B39-BC27-46B7-857F-7169DE74D05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Diocese Consortium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Sanders</dc:creator>
  <cp:lastModifiedBy>Robert Sanders</cp:lastModifiedBy>
  <cp:revision>1</cp:revision>
  <dcterms:created xsi:type="dcterms:W3CDTF">2024-09-18T15:27:52Z</dcterms:created>
  <dcterms:modified xsi:type="dcterms:W3CDTF">2024-09-18T15:42:46Z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0x0101003C039752084F974F8A936374EF80F060</vt:lpwstr>
  </property>
</Properties>
</file>